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6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hyperlink" Target="http://rzemieslnik.szkolnastrona.pl/" TargetMode="External"/><Relationship Id="rId1" Type="http://schemas.openxmlformats.org/officeDocument/2006/relationships/hyperlink" Target="http://toswidnica.pl/" TargetMode="External"/><Relationship Id="rId6" Type="http://schemas.openxmlformats.org/officeDocument/2006/relationships/image" Target="../media/image4.sv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diagrams/_rels/drawing11.xml.rels><?xml version="1.0" encoding="UTF-8" standalone="yes"?>
<Relationships xmlns="http://schemas.openxmlformats.org/package/2006/relationships"><Relationship Id="rId8" Type="http://schemas.openxmlformats.org/officeDocument/2006/relationships/hyperlink" Target="http://rzemieslnik.szkolnastrona.pl/" TargetMode="External"/><Relationship Id="rId7" Type="http://schemas.openxmlformats.org/officeDocument/2006/relationships/image" Target="../media/image4.svg"/><Relationship Id="rId1" Type="http://schemas.openxmlformats.org/officeDocument/2006/relationships/image" Target="../media/image1.png"/><Relationship Id="rId6" Type="http://schemas.openxmlformats.org/officeDocument/2006/relationships/image" Target="../media/image2.png"/><Relationship Id="rId5" Type="http://schemas.openxmlformats.org/officeDocument/2006/relationships/hyperlink" Target="http://toswidnica.pl/" TargetMode="External"/><Relationship Id="rId10" Type="http://schemas.openxmlformats.org/officeDocument/2006/relationships/image" Target="../media/image6.svg"/><Relationship Id="rId4" Type="http://schemas.openxmlformats.org/officeDocument/2006/relationships/image" Target="../media/image2.svg"/><Relationship Id="rId9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9D5FF-9C86-438A-B575-8B80BC79E0E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898060E-B31D-4E99-971A-224BDB1CB84F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FCDCFC62-1D94-400F-BBDF-40706F8C160A}" type="parTrans" cxnId="{50B3385E-D330-4C1A-BBC9-9EF6CFBE94B0}">
      <dgm:prSet/>
      <dgm:spPr/>
      <dgm:t>
        <a:bodyPr/>
        <a:lstStyle/>
        <a:p>
          <a:endParaRPr lang="en-US"/>
        </a:p>
      </dgm:t>
    </dgm:pt>
    <dgm:pt modelId="{4CD97A8B-0189-406E-B0B6-F0E934B29880}" type="sibTrans" cxnId="{50B3385E-D330-4C1A-BBC9-9EF6CFBE94B0}">
      <dgm:prSet/>
      <dgm:spPr/>
      <dgm:t>
        <a:bodyPr/>
        <a:lstStyle/>
        <a:p>
          <a:endParaRPr lang="en-US"/>
        </a:p>
      </dgm:t>
    </dgm:pt>
    <dgm:pt modelId="{09C8670D-1681-4D96-A8DE-BB3B3C051E39}">
      <dgm:prSet/>
      <dgm:spPr/>
      <dgm:t>
        <a:bodyPr/>
        <a:lstStyle/>
        <a:p>
          <a:r>
            <a:rPr lang="pl-PL" b="1" dirty="0"/>
            <a:t>Technik żywienia i usług gastronomicznych </a:t>
          </a:r>
          <a:r>
            <a:rPr lang="pl-PL" b="1" dirty="0" smtClean="0"/>
            <a:t>(15 </a:t>
          </a:r>
          <a:r>
            <a:rPr lang="pl-PL" b="1" dirty="0"/>
            <a:t>miejsc)</a:t>
          </a:r>
          <a:endParaRPr lang="en-US" dirty="0"/>
        </a:p>
      </dgm:t>
    </dgm:pt>
    <dgm:pt modelId="{82895B89-C638-4A36-920D-876A76C40494}" type="parTrans" cxnId="{AC6503A1-1684-403F-93CF-F5337F7EE940}">
      <dgm:prSet/>
      <dgm:spPr/>
      <dgm:t>
        <a:bodyPr/>
        <a:lstStyle/>
        <a:p>
          <a:endParaRPr lang="en-US"/>
        </a:p>
      </dgm:t>
    </dgm:pt>
    <dgm:pt modelId="{9171F795-8674-44D7-BBCE-AE02334BEE57}" type="sibTrans" cxnId="{AC6503A1-1684-403F-93CF-F5337F7EE940}">
      <dgm:prSet/>
      <dgm:spPr/>
      <dgm:t>
        <a:bodyPr/>
        <a:lstStyle/>
        <a:p>
          <a:endParaRPr lang="en-US"/>
        </a:p>
      </dgm:t>
    </dgm:pt>
    <dgm:pt modelId="{91FBD210-C82E-4343-B0DB-4FFED1525329}">
      <dgm:prSet/>
      <dgm:spPr/>
      <dgm:t>
        <a:bodyPr/>
        <a:lstStyle/>
        <a:p>
          <a:r>
            <a:rPr lang="pl-PL" b="1" dirty="0"/>
            <a:t>Technik usług fryzjerskich </a:t>
          </a:r>
        </a:p>
        <a:p>
          <a:r>
            <a:rPr lang="pl-PL" b="1" dirty="0" smtClean="0"/>
            <a:t>(15 </a:t>
          </a:r>
          <a:r>
            <a:rPr lang="pl-PL" b="1" dirty="0"/>
            <a:t>miejsc)</a:t>
          </a:r>
          <a:endParaRPr lang="en-US" dirty="0"/>
        </a:p>
      </dgm:t>
    </dgm:pt>
    <dgm:pt modelId="{2650AC5F-D4EE-43A4-A764-3E3C86FE1D0A}" type="parTrans" cxnId="{641D8295-D450-4398-B02E-45A0BDC48090}">
      <dgm:prSet/>
      <dgm:spPr/>
      <dgm:t>
        <a:bodyPr/>
        <a:lstStyle/>
        <a:p>
          <a:endParaRPr lang="en-US"/>
        </a:p>
      </dgm:t>
    </dgm:pt>
    <dgm:pt modelId="{C8B145C7-E946-45ED-A24D-EAD5425E4A6E}" type="sibTrans" cxnId="{641D8295-D450-4398-B02E-45A0BDC48090}">
      <dgm:prSet/>
      <dgm:spPr/>
      <dgm:t>
        <a:bodyPr/>
        <a:lstStyle/>
        <a:p>
          <a:endParaRPr lang="en-US"/>
        </a:p>
      </dgm:t>
    </dgm:pt>
    <dgm:pt modelId="{3EEE6C5E-7ADF-4E4D-A206-CD1A6F826AD8}">
      <dgm:prSet/>
      <dgm:spPr/>
      <dgm:t>
        <a:bodyPr/>
        <a:lstStyle/>
        <a:p>
          <a:r>
            <a:rPr lang="pl-PL" b="1" dirty="0"/>
            <a:t>Technik logistyk </a:t>
          </a:r>
          <a:r>
            <a:rPr lang="pl-PL" b="1" dirty="0" smtClean="0"/>
            <a:t>(30 </a:t>
          </a:r>
          <a:r>
            <a:rPr lang="pl-PL" b="1" dirty="0"/>
            <a:t>miejsc)</a:t>
          </a:r>
          <a:endParaRPr lang="en-US" dirty="0"/>
        </a:p>
      </dgm:t>
    </dgm:pt>
    <dgm:pt modelId="{BD1B8A32-4763-4E47-86C6-AD4C299B028A}" type="parTrans" cxnId="{0C556F31-88C5-4A67-95AB-BE8D5B1F2C1E}">
      <dgm:prSet/>
      <dgm:spPr/>
      <dgm:t>
        <a:bodyPr/>
        <a:lstStyle/>
        <a:p>
          <a:endParaRPr lang="en-US"/>
        </a:p>
      </dgm:t>
    </dgm:pt>
    <dgm:pt modelId="{A76A8E82-F125-4D2D-9ECD-FA330A576644}" type="sibTrans" cxnId="{0C556F31-88C5-4A67-95AB-BE8D5B1F2C1E}">
      <dgm:prSet/>
      <dgm:spPr/>
      <dgm:t>
        <a:bodyPr/>
        <a:lstStyle/>
        <a:p>
          <a:endParaRPr lang="en-US"/>
        </a:p>
      </dgm:t>
    </dgm:pt>
    <dgm:pt modelId="{AE06405A-11B5-4C7C-B059-0BE8B025CC62}" type="pres">
      <dgm:prSet presAssocID="{7429D5FF-9C86-438A-B575-8B80BC79E0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F517049-019F-490F-AAF3-214B475C7844}" type="pres">
      <dgm:prSet presAssocID="{1898060E-B31D-4E99-971A-224BDB1CB84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E1E5CA-88E2-4C9A-83C5-6212A2C054F5}" type="pres">
      <dgm:prSet presAssocID="{4CD97A8B-0189-406E-B0B6-F0E934B29880}" presName="spacer" presStyleCnt="0"/>
      <dgm:spPr/>
    </dgm:pt>
    <dgm:pt modelId="{DD1F627E-2099-4C88-852F-85584DD8B1D2}" type="pres">
      <dgm:prSet presAssocID="{09C8670D-1681-4D96-A8DE-BB3B3C051E3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0E4AE4-89A1-4F6A-B0A3-BD111BF93610}" type="pres">
      <dgm:prSet presAssocID="{9171F795-8674-44D7-BBCE-AE02334BEE57}" presName="spacer" presStyleCnt="0"/>
      <dgm:spPr/>
    </dgm:pt>
    <dgm:pt modelId="{282CC713-4A19-4748-91E3-3E493CC276F5}" type="pres">
      <dgm:prSet presAssocID="{91FBD210-C82E-4343-B0DB-4FFED152532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53E77A5-235C-4AF0-ADD8-AE5900793E56}" type="pres">
      <dgm:prSet presAssocID="{C8B145C7-E946-45ED-A24D-EAD5425E4A6E}" presName="spacer" presStyleCnt="0"/>
      <dgm:spPr/>
    </dgm:pt>
    <dgm:pt modelId="{9C5DF3F3-CED1-4EF9-94EB-6A680E2F26F6}" type="pres">
      <dgm:prSet presAssocID="{3EEE6C5E-7ADF-4E4D-A206-CD1A6F826AD8}" presName="parentText" presStyleLbl="node1" presStyleIdx="3" presStyleCnt="4" custLinFactNeighborY="2292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C6503A1-1684-403F-93CF-F5337F7EE940}" srcId="{7429D5FF-9C86-438A-B575-8B80BC79E0EF}" destId="{09C8670D-1681-4D96-A8DE-BB3B3C051E39}" srcOrd="1" destOrd="0" parTransId="{82895B89-C638-4A36-920D-876A76C40494}" sibTransId="{9171F795-8674-44D7-BBCE-AE02334BEE57}"/>
    <dgm:cxn modelId="{50B3385E-D330-4C1A-BBC9-9EF6CFBE94B0}" srcId="{7429D5FF-9C86-438A-B575-8B80BC79E0EF}" destId="{1898060E-B31D-4E99-971A-224BDB1CB84F}" srcOrd="0" destOrd="0" parTransId="{FCDCFC62-1D94-400F-BBDF-40706F8C160A}" sibTransId="{4CD97A8B-0189-406E-B0B6-F0E934B29880}"/>
    <dgm:cxn modelId="{FB48EF70-68F7-4C44-B2D4-F11C7D87DC46}" type="presOf" srcId="{09C8670D-1681-4D96-A8DE-BB3B3C051E39}" destId="{DD1F627E-2099-4C88-852F-85584DD8B1D2}" srcOrd="0" destOrd="0" presId="urn:microsoft.com/office/officeart/2005/8/layout/vList2"/>
    <dgm:cxn modelId="{641D8295-D450-4398-B02E-45A0BDC48090}" srcId="{7429D5FF-9C86-438A-B575-8B80BC79E0EF}" destId="{91FBD210-C82E-4343-B0DB-4FFED1525329}" srcOrd="2" destOrd="0" parTransId="{2650AC5F-D4EE-43A4-A764-3E3C86FE1D0A}" sibTransId="{C8B145C7-E946-45ED-A24D-EAD5425E4A6E}"/>
    <dgm:cxn modelId="{4C4AEA49-B15D-4BE1-ADC7-9B2AEF4E41F0}" type="presOf" srcId="{1898060E-B31D-4E99-971A-224BDB1CB84F}" destId="{4F517049-019F-490F-AAF3-214B475C7844}" srcOrd="0" destOrd="0" presId="urn:microsoft.com/office/officeart/2005/8/layout/vList2"/>
    <dgm:cxn modelId="{66E64F51-65A3-4AFB-85BD-F066AA62D6EF}" type="presOf" srcId="{7429D5FF-9C86-438A-B575-8B80BC79E0EF}" destId="{AE06405A-11B5-4C7C-B059-0BE8B025CC62}" srcOrd="0" destOrd="0" presId="urn:microsoft.com/office/officeart/2005/8/layout/vList2"/>
    <dgm:cxn modelId="{0C556F31-88C5-4A67-95AB-BE8D5B1F2C1E}" srcId="{7429D5FF-9C86-438A-B575-8B80BC79E0EF}" destId="{3EEE6C5E-7ADF-4E4D-A206-CD1A6F826AD8}" srcOrd="3" destOrd="0" parTransId="{BD1B8A32-4763-4E47-86C6-AD4C299B028A}" sibTransId="{A76A8E82-F125-4D2D-9ECD-FA330A576644}"/>
    <dgm:cxn modelId="{A62A161F-D11C-444C-A251-90DF9FCC7C1A}" type="presOf" srcId="{3EEE6C5E-7ADF-4E4D-A206-CD1A6F826AD8}" destId="{9C5DF3F3-CED1-4EF9-94EB-6A680E2F26F6}" srcOrd="0" destOrd="0" presId="urn:microsoft.com/office/officeart/2005/8/layout/vList2"/>
    <dgm:cxn modelId="{BEA20537-0C37-406E-9F12-EF5813B6FB08}" type="presOf" srcId="{91FBD210-C82E-4343-B0DB-4FFED1525329}" destId="{282CC713-4A19-4748-91E3-3E493CC276F5}" srcOrd="0" destOrd="0" presId="urn:microsoft.com/office/officeart/2005/8/layout/vList2"/>
    <dgm:cxn modelId="{5047C8B3-ED99-47D1-BFBD-F0F102DC7AA0}" type="presParOf" srcId="{AE06405A-11B5-4C7C-B059-0BE8B025CC62}" destId="{4F517049-019F-490F-AAF3-214B475C7844}" srcOrd="0" destOrd="0" presId="urn:microsoft.com/office/officeart/2005/8/layout/vList2"/>
    <dgm:cxn modelId="{001018E9-B193-4FA0-8F47-AE9D9677576F}" type="presParOf" srcId="{AE06405A-11B5-4C7C-B059-0BE8B025CC62}" destId="{D9E1E5CA-88E2-4C9A-83C5-6212A2C054F5}" srcOrd="1" destOrd="0" presId="urn:microsoft.com/office/officeart/2005/8/layout/vList2"/>
    <dgm:cxn modelId="{AF8706E6-4AD3-4F32-8466-30D7D278C364}" type="presParOf" srcId="{AE06405A-11B5-4C7C-B059-0BE8B025CC62}" destId="{DD1F627E-2099-4C88-852F-85584DD8B1D2}" srcOrd="2" destOrd="0" presId="urn:microsoft.com/office/officeart/2005/8/layout/vList2"/>
    <dgm:cxn modelId="{17E4A6E9-8479-413B-8C87-BC72DAD3EA10}" type="presParOf" srcId="{AE06405A-11B5-4C7C-B059-0BE8B025CC62}" destId="{750E4AE4-89A1-4F6A-B0A3-BD111BF93610}" srcOrd="3" destOrd="0" presId="urn:microsoft.com/office/officeart/2005/8/layout/vList2"/>
    <dgm:cxn modelId="{83AA3439-F625-42B5-B015-3CA9D2ED6257}" type="presParOf" srcId="{AE06405A-11B5-4C7C-B059-0BE8B025CC62}" destId="{282CC713-4A19-4748-91E3-3E493CC276F5}" srcOrd="4" destOrd="0" presId="urn:microsoft.com/office/officeart/2005/8/layout/vList2"/>
    <dgm:cxn modelId="{5E5EE992-2A1F-4BF3-92D2-2B1EF073A0F8}" type="presParOf" srcId="{AE06405A-11B5-4C7C-B059-0BE8B025CC62}" destId="{E53E77A5-235C-4AF0-ADD8-AE5900793E56}" srcOrd="5" destOrd="0" presId="urn:microsoft.com/office/officeart/2005/8/layout/vList2"/>
    <dgm:cxn modelId="{E6CB2C41-1F71-423A-95E1-A11013D1910A}" type="presParOf" srcId="{AE06405A-11B5-4C7C-B059-0BE8B025CC62}" destId="{9C5DF3F3-CED1-4EF9-94EB-6A680E2F26F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4B5D56D-5FE7-454F-9661-57815764AB72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E46535-0948-43AF-8399-5C4262B855E2}">
      <dgm:prSet/>
      <dgm:spPr/>
      <dgm:t>
        <a:bodyPr/>
        <a:lstStyle/>
        <a:p>
          <a:r>
            <a:rPr lang="pl-PL" dirty="0"/>
            <a:t>Klasa </a:t>
          </a:r>
          <a:r>
            <a:rPr lang="pl-PL" dirty="0" smtClean="0"/>
            <a:t>humanistyczna (</a:t>
          </a:r>
          <a:r>
            <a:rPr lang="pl-PL" dirty="0"/>
            <a:t>30 miejsc)</a:t>
          </a:r>
          <a:endParaRPr lang="en-US" dirty="0"/>
        </a:p>
      </dgm:t>
    </dgm:pt>
    <dgm:pt modelId="{C9B465B3-B08A-4999-A6D3-65D710DBE600}" type="parTrans" cxnId="{F2A71D24-D3BE-4958-9DF8-9289F880244C}">
      <dgm:prSet/>
      <dgm:spPr/>
      <dgm:t>
        <a:bodyPr/>
        <a:lstStyle/>
        <a:p>
          <a:endParaRPr lang="en-US"/>
        </a:p>
      </dgm:t>
    </dgm:pt>
    <dgm:pt modelId="{A7DABA34-BD29-4AF1-8EB6-B5ABB0E6CBB2}" type="sibTrans" cxnId="{F2A71D24-D3BE-4958-9DF8-9289F880244C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E4186A0-F6A3-421A-870C-BD1B310EC9F0}">
      <dgm:prSet/>
      <dgm:spPr/>
      <dgm:t>
        <a:bodyPr/>
        <a:lstStyle/>
        <a:p>
          <a:r>
            <a:rPr lang="pl-PL" dirty="0"/>
            <a:t>Klasa </a:t>
          </a:r>
          <a:r>
            <a:rPr lang="pl-PL" dirty="0" smtClean="0"/>
            <a:t>psychologiczno-społeczna </a:t>
          </a:r>
          <a:r>
            <a:rPr lang="pl-PL" dirty="0"/>
            <a:t>(30 miejsc)</a:t>
          </a:r>
        </a:p>
      </dgm:t>
    </dgm:pt>
    <dgm:pt modelId="{A6A900B4-CFFC-41FE-880E-A63FDA31D92E}" type="parTrans" cxnId="{D4B585F7-5A0B-4D94-96EC-BACA70CD0D15}">
      <dgm:prSet/>
      <dgm:spPr/>
      <dgm:t>
        <a:bodyPr/>
        <a:lstStyle/>
        <a:p>
          <a:endParaRPr lang="pl-PL"/>
        </a:p>
      </dgm:t>
    </dgm:pt>
    <dgm:pt modelId="{A4702579-458A-435B-BD94-0342AF6084BD}" type="sibTrans" cxnId="{D4B585F7-5A0B-4D94-96EC-BACA70CD0D15}">
      <dgm:prSet phldrT="04" phldr="0"/>
      <dgm:spPr/>
      <dgm:t>
        <a:bodyPr/>
        <a:lstStyle/>
        <a:p>
          <a:r>
            <a:rPr lang="pl-PL" dirty="0" smtClean="0"/>
            <a:t>02</a:t>
          </a:r>
          <a:endParaRPr lang="pl-PL" dirty="0"/>
        </a:p>
      </dgm:t>
    </dgm:pt>
    <dgm:pt modelId="{CD4EB0D0-22C8-43FD-A1B8-DF120855C244}" type="pres">
      <dgm:prSet presAssocID="{A4B5D56D-5FE7-454F-9661-57815764AB72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72C06C1-D2B4-43A3-8CE9-681CC1DF490B}" type="pres">
      <dgm:prSet presAssocID="{35E46535-0948-43AF-8399-5C4262B855E2}" presName="compositeNode" presStyleCnt="0">
        <dgm:presLayoutVars>
          <dgm:bulletEnabled val="1"/>
        </dgm:presLayoutVars>
      </dgm:prSet>
      <dgm:spPr/>
    </dgm:pt>
    <dgm:pt modelId="{09B794AA-0C2C-4BAD-A049-B25561ED3F30}" type="pres">
      <dgm:prSet presAssocID="{35E46535-0948-43AF-8399-5C4262B855E2}" presName="bgRect" presStyleLbl="alignNode1" presStyleIdx="0" presStyleCnt="2"/>
      <dgm:spPr/>
      <dgm:t>
        <a:bodyPr/>
        <a:lstStyle/>
        <a:p>
          <a:endParaRPr lang="pl-PL"/>
        </a:p>
      </dgm:t>
    </dgm:pt>
    <dgm:pt modelId="{AFD79385-96FC-4532-98EE-37ED4F4F70BD}" type="pres">
      <dgm:prSet presAssocID="{A7DABA34-BD29-4AF1-8EB6-B5ABB0E6CBB2}" presName="sibTransNodeRect" presStyleLbl="align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D16993-B691-4298-8DD2-9A0C29937946}" type="pres">
      <dgm:prSet presAssocID="{35E46535-0948-43AF-8399-5C4262B855E2}" presName="nodeRect" presStyleLbl="align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1B294F-0636-41B6-B459-6F0A89718C7A}" type="pres">
      <dgm:prSet presAssocID="{A7DABA34-BD29-4AF1-8EB6-B5ABB0E6CBB2}" presName="sibTrans" presStyleCnt="0"/>
      <dgm:spPr/>
    </dgm:pt>
    <dgm:pt modelId="{BB7C1FFD-D56D-4C9C-AB36-CB8F78746650}" type="pres">
      <dgm:prSet presAssocID="{4E4186A0-F6A3-421A-870C-BD1B310EC9F0}" presName="compositeNode" presStyleCnt="0">
        <dgm:presLayoutVars>
          <dgm:bulletEnabled val="1"/>
        </dgm:presLayoutVars>
      </dgm:prSet>
      <dgm:spPr/>
    </dgm:pt>
    <dgm:pt modelId="{7DF8C0C2-65A1-4EC3-A325-E0E03AA2CEAC}" type="pres">
      <dgm:prSet presAssocID="{4E4186A0-F6A3-421A-870C-BD1B310EC9F0}" presName="bgRect" presStyleLbl="alignNode1" presStyleIdx="1" presStyleCnt="2"/>
      <dgm:spPr/>
      <dgm:t>
        <a:bodyPr/>
        <a:lstStyle/>
        <a:p>
          <a:endParaRPr lang="pl-PL"/>
        </a:p>
      </dgm:t>
    </dgm:pt>
    <dgm:pt modelId="{E22E232A-6918-4B52-BE0F-9C83975C3522}" type="pres">
      <dgm:prSet presAssocID="{A4702579-458A-435B-BD94-0342AF6084BD}" presName="sibTransNodeRect" presStyleLbl="align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275E551-242B-4F8C-B911-E4FD2FC1011C}" type="pres">
      <dgm:prSet presAssocID="{4E4186A0-F6A3-421A-870C-BD1B310EC9F0}" presName="nodeRect" presStyleLbl="align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A71D24-D3BE-4958-9DF8-9289F880244C}" srcId="{A4B5D56D-5FE7-454F-9661-57815764AB72}" destId="{35E46535-0948-43AF-8399-5C4262B855E2}" srcOrd="0" destOrd="0" parTransId="{C9B465B3-B08A-4999-A6D3-65D710DBE600}" sibTransId="{A7DABA34-BD29-4AF1-8EB6-B5ABB0E6CBB2}"/>
    <dgm:cxn modelId="{1694061F-DED9-4ECC-BFBC-60C711B87C34}" type="presOf" srcId="{A4B5D56D-5FE7-454F-9661-57815764AB72}" destId="{CD4EB0D0-22C8-43FD-A1B8-DF120855C244}" srcOrd="0" destOrd="0" presId="urn:microsoft.com/office/officeart/2016/7/layout/LinearBlockProcessNumbered"/>
    <dgm:cxn modelId="{330324AF-3FC3-47E9-8787-96D2C98B3088}" type="presOf" srcId="{4E4186A0-F6A3-421A-870C-BD1B310EC9F0}" destId="{B275E551-242B-4F8C-B911-E4FD2FC1011C}" srcOrd="1" destOrd="0" presId="urn:microsoft.com/office/officeart/2016/7/layout/LinearBlockProcessNumbered"/>
    <dgm:cxn modelId="{62A3FD3B-7BF3-42D1-919B-1493CDB8EEB8}" type="presOf" srcId="{35E46535-0948-43AF-8399-5C4262B855E2}" destId="{09B794AA-0C2C-4BAD-A049-B25561ED3F30}" srcOrd="0" destOrd="0" presId="urn:microsoft.com/office/officeart/2016/7/layout/LinearBlockProcessNumbered"/>
    <dgm:cxn modelId="{C17A2426-897B-4488-938C-328751507C8C}" type="presOf" srcId="{A4702579-458A-435B-BD94-0342AF6084BD}" destId="{E22E232A-6918-4B52-BE0F-9C83975C3522}" srcOrd="0" destOrd="0" presId="urn:microsoft.com/office/officeart/2016/7/layout/LinearBlockProcessNumbered"/>
    <dgm:cxn modelId="{C0AF7C02-802E-408F-B8FE-5747946F4A95}" type="presOf" srcId="{A7DABA34-BD29-4AF1-8EB6-B5ABB0E6CBB2}" destId="{AFD79385-96FC-4532-98EE-37ED4F4F70BD}" srcOrd="0" destOrd="0" presId="urn:microsoft.com/office/officeart/2016/7/layout/LinearBlockProcessNumbered"/>
    <dgm:cxn modelId="{F0D35F38-77A8-4A4C-82FB-F75C884931E1}" type="presOf" srcId="{4E4186A0-F6A3-421A-870C-BD1B310EC9F0}" destId="{7DF8C0C2-65A1-4EC3-A325-E0E03AA2CEAC}" srcOrd="0" destOrd="0" presId="urn:microsoft.com/office/officeart/2016/7/layout/LinearBlockProcessNumbered"/>
    <dgm:cxn modelId="{B87CB9B4-E8BD-4FBC-8D0E-87445A3B4DF4}" type="presOf" srcId="{35E46535-0948-43AF-8399-5C4262B855E2}" destId="{20D16993-B691-4298-8DD2-9A0C29937946}" srcOrd="1" destOrd="0" presId="urn:microsoft.com/office/officeart/2016/7/layout/LinearBlockProcessNumbered"/>
    <dgm:cxn modelId="{D4B585F7-5A0B-4D94-96EC-BACA70CD0D15}" srcId="{A4B5D56D-5FE7-454F-9661-57815764AB72}" destId="{4E4186A0-F6A3-421A-870C-BD1B310EC9F0}" srcOrd="1" destOrd="0" parTransId="{A6A900B4-CFFC-41FE-880E-A63FDA31D92E}" sibTransId="{A4702579-458A-435B-BD94-0342AF6084BD}"/>
    <dgm:cxn modelId="{D126F363-1995-4571-9E2E-C9B0C627E09E}" type="presParOf" srcId="{CD4EB0D0-22C8-43FD-A1B8-DF120855C244}" destId="{172C06C1-D2B4-43A3-8CE9-681CC1DF490B}" srcOrd="0" destOrd="0" presId="urn:microsoft.com/office/officeart/2016/7/layout/LinearBlockProcessNumbered"/>
    <dgm:cxn modelId="{F4ED191C-0E26-492A-AC93-D99B2E0D4670}" type="presParOf" srcId="{172C06C1-D2B4-43A3-8CE9-681CC1DF490B}" destId="{09B794AA-0C2C-4BAD-A049-B25561ED3F30}" srcOrd="0" destOrd="0" presId="urn:microsoft.com/office/officeart/2016/7/layout/LinearBlockProcessNumbered"/>
    <dgm:cxn modelId="{F7324147-334A-427A-90B0-0BE1A5CC2123}" type="presParOf" srcId="{172C06C1-D2B4-43A3-8CE9-681CC1DF490B}" destId="{AFD79385-96FC-4532-98EE-37ED4F4F70BD}" srcOrd="1" destOrd="0" presId="urn:microsoft.com/office/officeart/2016/7/layout/LinearBlockProcessNumbered"/>
    <dgm:cxn modelId="{CEF12DDB-AFBA-4A87-9AAB-1019D19E1A48}" type="presParOf" srcId="{172C06C1-D2B4-43A3-8CE9-681CC1DF490B}" destId="{20D16993-B691-4298-8DD2-9A0C29937946}" srcOrd="2" destOrd="0" presId="urn:microsoft.com/office/officeart/2016/7/layout/LinearBlockProcessNumbered"/>
    <dgm:cxn modelId="{418E415E-2261-4893-8999-75C5B38FE4CF}" type="presParOf" srcId="{CD4EB0D0-22C8-43FD-A1B8-DF120855C244}" destId="{FA1B294F-0636-41B6-B459-6F0A89718C7A}" srcOrd="1" destOrd="0" presId="urn:microsoft.com/office/officeart/2016/7/layout/LinearBlockProcessNumbered"/>
    <dgm:cxn modelId="{F065DA83-BD1C-40BD-95F1-2E7EF0300BDE}" type="presParOf" srcId="{CD4EB0D0-22C8-43FD-A1B8-DF120855C244}" destId="{BB7C1FFD-D56D-4C9C-AB36-CB8F78746650}" srcOrd="2" destOrd="0" presId="urn:microsoft.com/office/officeart/2016/7/layout/LinearBlockProcessNumbered"/>
    <dgm:cxn modelId="{B32A874D-2F9F-4ECF-937D-07E27A008BA6}" type="presParOf" srcId="{BB7C1FFD-D56D-4C9C-AB36-CB8F78746650}" destId="{7DF8C0C2-65A1-4EC3-A325-E0E03AA2CEAC}" srcOrd="0" destOrd="0" presId="urn:microsoft.com/office/officeart/2016/7/layout/LinearBlockProcessNumbered"/>
    <dgm:cxn modelId="{D5204170-6A97-4324-A36B-235E19554C01}" type="presParOf" srcId="{BB7C1FFD-D56D-4C9C-AB36-CB8F78746650}" destId="{E22E232A-6918-4B52-BE0F-9C83975C3522}" srcOrd="1" destOrd="0" presId="urn:microsoft.com/office/officeart/2016/7/layout/LinearBlockProcessNumbered"/>
    <dgm:cxn modelId="{2B900C63-AEF5-4D1C-98E6-824FF31F467E}" type="presParOf" srcId="{BB7C1FFD-D56D-4C9C-AB36-CB8F78746650}" destId="{B275E551-242B-4F8C-B911-E4FD2FC1011C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B207396-75EC-4A3C-B2D3-360BB33E9C2C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4A57C02-A2A6-4316-B101-1F2A589B4B6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Technikum ortopedyczne</a:t>
          </a:r>
        </a:p>
        <a:p>
          <a:pPr>
            <a:lnSpc>
              <a:spcPct val="100000"/>
            </a:lnSpc>
          </a:pPr>
          <a:r>
            <a:rPr lang="pl-PL" dirty="0"/>
            <a:t>Technikum weterynaryjne </a:t>
          </a:r>
        </a:p>
        <a:p>
          <a:pPr>
            <a:lnSpc>
              <a:spcPct val="100000"/>
            </a:lnSpc>
          </a:pPr>
          <a:r>
            <a:rPr lang="pl-PL" dirty="0">
              <a:hlinkClick xmlns:r="http://schemas.openxmlformats.org/officeDocument/2006/relationships" r:id="rId1"/>
            </a:rPr>
            <a:t>http://toswidnica.pl/</a:t>
          </a:r>
          <a:endParaRPr lang="pl-PL" dirty="0"/>
        </a:p>
      </dgm:t>
    </dgm:pt>
    <dgm:pt modelId="{18758DD4-1AB9-42B2-A057-8429DF8AC532}" type="parTrans" cxnId="{334B99B6-71F9-4253-9685-947F42DE17A6}">
      <dgm:prSet/>
      <dgm:spPr/>
      <dgm:t>
        <a:bodyPr/>
        <a:lstStyle/>
        <a:p>
          <a:endParaRPr lang="en-US"/>
        </a:p>
      </dgm:t>
    </dgm:pt>
    <dgm:pt modelId="{509FEFAD-B1A3-462A-B0BB-7EEC8843CB0D}" type="sibTrans" cxnId="{334B99B6-71F9-4253-9685-947F42DE17A6}">
      <dgm:prSet/>
      <dgm:spPr/>
      <dgm:t>
        <a:bodyPr/>
        <a:lstStyle/>
        <a:p>
          <a:endParaRPr lang="en-US"/>
        </a:p>
      </dgm:t>
    </dgm:pt>
    <dgm:pt modelId="{CD53A2D9-0D18-4ED3-B4F5-15D46C9A8F2A}">
      <dgm:prSet/>
      <dgm:spPr/>
      <dgm:t>
        <a:bodyPr/>
        <a:lstStyle/>
        <a:p>
          <a:pPr>
            <a:lnSpc>
              <a:spcPct val="100000"/>
            </a:lnSpc>
          </a:pPr>
          <a:r>
            <a:rPr lang="pl-PL" dirty="0"/>
            <a:t>Branżowa Szkoła I Stopnia "Rzemieślnik” </a:t>
          </a:r>
          <a:r>
            <a:rPr lang="en-US" dirty="0" smtClean="0">
              <a:hlinkClick xmlns:r="http://schemas.openxmlformats.org/officeDocument/2006/relationships" r:id="rId2"/>
            </a:rPr>
            <a:t>http</a:t>
          </a:r>
          <a:r>
            <a:rPr lang="en-US" dirty="0">
              <a:hlinkClick xmlns:r="http://schemas.openxmlformats.org/officeDocument/2006/relationships" r:id="rId2"/>
            </a:rPr>
            <a:t>://rzemieslnik.szkolnastrona.pl/</a:t>
          </a:r>
          <a:endParaRPr lang="en-US" dirty="0"/>
        </a:p>
      </dgm:t>
    </dgm:pt>
    <dgm:pt modelId="{8D3A92FD-535F-4327-BB4D-DF966D10E9FC}" type="parTrans" cxnId="{A2295E11-3150-4951-A1F2-8C4732F742E5}">
      <dgm:prSet/>
      <dgm:spPr/>
      <dgm:t>
        <a:bodyPr/>
        <a:lstStyle/>
        <a:p>
          <a:endParaRPr lang="en-US"/>
        </a:p>
      </dgm:t>
    </dgm:pt>
    <dgm:pt modelId="{3ACEB822-F1CE-46D0-B552-65D682F469D0}" type="sibTrans" cxnId="{A2295E11-3150-4951-A1F2-8C4732F742E5}">
      <dgm:prSet/>
      <dgm:spPr/>
      <dgm:t>
        <a:bodyPr/>
        <a:lstStyle/>
        <a:p>
          <a:endParaRPr lang="en-US"/>
        </a:p>
      </dgm:t>
    </dgm:pt>
    <dgm:pt modelId="{9E644884-8EAE-4582-AC4B-AAAF173CD1F2}">
      <dgm:prSet/>
      <dgm:spPr/>
      <dgm:t>
        <a:bodyPr/>
        <a:lstStyle/>
        <a:p>
          <a:pPr>
            <a:lnSpc>
              <a:spcPct val="100000"/>
            </a:lnSpc>
          </a:pPr>
          <a:endParaRPr lang="pl-PL"/>
        </a:p>
      </dgm:t>
    </dgm:pt>
    <dgm:pt modelId="{03E3BE2C-E5DD-4B06-8996-30B3B132074B}" type="parTrans" cxnId="{F8438E5D-B91C-46F2-8FC0-B3F55D39D16B}">
      <dgm:prSet/>
      <dgm:spPr/>
      <dgm:t>
        <a:bodyPr/>
        <a:lstStyle/>
        <a:p>
          <a:endParaRPr lang="pl-PL"/>
        </a:p>
      </dgm:t>
    </dgm:pt>
    <dgm:pt modelId="{548F2BED-591C-4E4C-A50E-7AECFF5E3C76}" type="sibTrans" cxnId="{F8438E5D-B91C-46F2-8FC0-B3F55D39D16B}">
      <dgm:prSet/>
      <dgm:spPr/>
      <dgm:t>
        <a:bodyPr/>
        <a:lstStyle/>
        <a:p>
          <a:endParaRPr lang="pl-PL"/>
        </a:p>
      </dgm:t>
    </dgm:pt>
    <dgm:pt modelId="{8F261A7A-0AC4-48D0-BF3E-AC1C94AC9186}" type="pres">
      <dgm:prSet presAssocID="{BB207396-75EC-4A3C-B2D3-360BB33E9C2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A8538A3-B762-4193-A83A-499392AC147C}" type="pres">
      <dgm:prSet presAssocID="{04A57C02-A2A6-4316-B101-1F2A589B4B6A}" presName="compNode" presStyleCnt="0"/>
      <dgm:spPr/>
    </dgm:pt>
    <dgm:pt modelId="{5F7E8C49-5DA8-46AA-ADF6-A3CFDBA2A256}" type="pres">
      <dgm:prSet presAssocID="{04A57C02-A2A6-4316-B101-1F2A589B4B6A}" presName="bgRect" presStyleLbl="bgShp" presStyleIdx="0" presStyleCnt="3"/>
      <dgm:spPr/>
    </dgm:pt>
    <dgm:pt modelId="{8BCCEAD2-6D4D-44D3-A597-BD8B09CE4505}" type="pres">
      <dgm:prSet presAssocID="{04A57C02-A2A6-4316-B101-1F2A589B4B6A}" presName="iconRect" presStyleLbl="node1" presStyleIdx="0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Person in wheelchair"/>
        </a:ext>
      </dgm:extLst>
    </dgm:pt>
    <dgm:pt modelId="{8487D17B-27CF-43D0-B8E3-28D3E1AA16E3}" type="pres">
      <dgm:prSet presAssocID="{04A57C02-A2A6-4316-B101-1F2A589B4B6A}" presName="spaceRect" presStyleCnt="0"/>
      <dgm:spPr/>
    </dgm:pt>
    <dgm:pt modelId="{EA3075AA-CCC2-4346-A925-192A7095DBE7}" type="pres">
      <dgm:prSet presAssocID="{04A57C02-A2A6-4316-B101-1F2A589B4B6A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405F267B-7187-4A83-B248-E388719B4493}" type="pres">
      <dgm:prSet presAssocID="{509FEFAD-B1A3-462A-B0BB-7EEC8843CB0D}" presName="sibTrans" presStyleCnt="0"/>
      <dgm:spPr/>
    </dgm:pt>
    <dgm:pt modelId="{C100FE0C-C2E6-4EC2-814B-AB63CC255320}" type="pres">
      <dgm:prSet presAssocID="{CD53A2D9-0D18-4ED3-B4F5-15D46C9A8F2A}" presName="compNode" presStyleCnt="0"/>
      <dgm:spPr/>
    </dgm:pt>
    <dgm:pt modelId="{BF09BD2E-AB1F-441C-9E1D-C8BA83A49546}" type="pres">
      <dgm:prSet presAssocID="{CD53A2D9-0D18-4ED3-B4F5-15D46C9A8F2A}" presName="bgRect" presStyleLbl="bgShp" presStyleIdx="1" presStyleCnt="3"/>
      <dgm:spPr/>
    </dgm:pt>
    <dgm:pt modelId="{4E995493-FAC5-41D4-8323-8ABCEEF90763}" type="pres">
      <dgm:prSet presAssocID="{CD53A2D9-0D18-4ED3-B4F5-15D46C9A8F2A}" presName="iconRect" presStyleLbl="node1" presStyleIdx="1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D6F36EA-0541-4D4C-9B19-E32CD6486B41}" type="pres">
      <dgm:prSet presAssocID="{CD53A2D9-0D18-4ED3-B4F5-15D46C9A8F2A}" presName="spaceRect" presStyleCnt="0"/>
      <dgm:spPr/>
    </dgm:pt>
    <dgm:pt modelId="{A2D0A229-409C-4D29-B780-4E6B137C90A0}" type="pres">
      <dgm:prSet presAssocID="{CD53A2D9-0D18-4ED3-B4F5-15D46C9A8F2A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  <dgm:pt modelId="{B2D6C502-44CE-4C44-8DFE-64BE1FEE40A8}" type="pres">
      <dgm:prSet presAssocID="{3ACEB822-F1CE-46D0-B552-65D682F469D0}" presName="sibTrans" presStyleCnt="0"/>
      <dgm:spPr/>
    </dgm:pt>
    <dgm:pt modelId="{B776E065-ED77-4FC2-8E0A-070570F681B3}" type="pres">
      <dgm:prSet presAssocID="{9E644884-8EAE-4582-AC4B-AAAF173CD1F2}" presName="compNode" presStyleCnt="0"/>
      <dgm:spPr/>
    </dgm:pt>
    <dgm:pt modelId="{C5ECAC34-EF02-45A6-ACE8-A973040476DC}" type="pres">
      <dgm:prSet presAssocID="{9E644884-8EAE-4582-AC4B-AAAF173CD1F2}" presName="bgRect" presStyleLbl="bgShp" presStyleIdx="2" presStyleCnt="3"/>
      <dgm:spPr/>
    </dgm:pt>
    <dgm:pt modelId="{F3582095-9128-4A35-ACB2-3C384E7450A8}" type="pres">
      <dgm:prSet presAssocID="{9E644884-8EAE-4582-AC4B-AAAF173CD1F2}" presName="iconRect" presStyleLbl="node1" presStyleIdx="2" presStyleCnt="3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  <dgm:extLst>
        <a:ext uri="{E40237B7-FDA0-4F09-8148-C483321AD2D9}">
          <dgm14:cNvPr xmlns:dgm14="http://schemas.microsoft.com/office/drawing/2010/diagram" id="0" name="" descr="Szkło powiększające"/>
        </a:ext>
      </dgm:extLst>
    </dgm:pt>
    <dgm:pt modelId="{6F36A40D-DF0A-45E8-AF38-911FDC1848AA}" type="pres">
      <dgm:prSet presAssocID="{9E644884-8EAE-4582-AC4B-AAAF173CD1F2}" presName="spaceRect" presStyleCnt="0"/>
      <dgm:spPr/>
    </dgm:pt>
    <dgm:pt modelId="{F8F3D352-65F0-4655-ADDB-36DD3EC7FAF5}" type="pres">
      <dgm:prSet presAssocID="{9E644884-8EAE-4582-AC4B-AAAF173CD1F2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B4BD1F66-1317-4962-89CF-157ADE168608}" type="presOf" srcId="{BB207396-75EC-4A3C-B2D3-360BB33E9C2C}" destId="{8F261A7A-0AC4-48D0-BF3E-AC1C94AC9186}" srcOrd="0" destOrd="0" presId="urn:microsoft.com/office/officeart/2018/2/layout/IconVerticalSolidList"/>
    <dgm:cxn modelId="{66F731C6-3812-467F-81ED-86179FD0B5C7}" type="presOf" srcId="{CD53A2D9-0D18-4ED3-B4F5-15D46C9A8F2A}" destId="{A2D0A229-409C-4D29-B780-4E6B137C90A0}" srcOrd="0" destOrd="0" presId="urn:microsoft.com/office/officeart/2018/2/layout/IconVerticalSolidList"/>
    <dgm:cxn modelId="{334B99B6-71F9-4253-9685-947F42DE17A6}" srcId="{BB207396-75EC-4A3C-B2D3-360BB33E9C2C}" destId="{04A57C02-A2A6-4316-B101-1F2A589B4B6A}" srcOrd="0" destOrd="0" parTransId="{18758DD4-1AB9-42B2-A057-8429DF8AC532}" sibTransId="{509FEFAD-B1A3-462A-B0BB-7EEC8843CB0D}"/>
    <dgm:cxn modelId="{F8438E5D-B91C-46F2-8FC0-B3F55D39D16B}" srcId="{BB207396-75EC-4A3C-B2D3-360BB33E9C2C}" destId="{9E644884-8EAE-4582-AC4B-AAAF173CD1F2}" srcOrd="2" destOrd="0" parTransId="{03E3BE2C-E5DD-4B06-8996-30B3B132074B}" sibTransId="{548F2BED-591C-4E4C-A50E-7AECFF5E3C76}"/>
    <dgm:cxn modelId="{A2295E11-3150-4951-A1F2-8C4732F742E5}" srcId="{BB207396-75EC-4A3C-B2D3-360BB33E9C2C}" destId="{CD53A2D9-0D18-4ED3-B4F5-15D46C9A8F2A}" srcOrd="1" destOrd="0" parTransId="{8D3A92FD-535F-4327-BB4D-DF966D10E9FC}" sibTransId="{3ACEB822-F1CE-46D0-B552-65D682F469D0}"/>
    <dgm:cxn modelId="{A034042C-8642-47E3-BF38-0CCE08DF771E}" type="presOf" srcId="{9E644884-8EAE-4582-AC4B-AAAF173CD1F2}" destId="{F8F3D352-65F0-4655-ADDB-36DD3EC7FAF5}" srcOrd="0" destOrd="0" presId="urn:microsoft.com/office/officeart/2018/2/layout/IconVerticalSolidList"/>
    <dgm:cxn modelId="{8E8AA8B9-1111-4A03-927C-3F221B1D8B0A}" type="presOf" srcId="{04A57C02-A2A6-4316-B101-1F2A589B4B6A}" destId="{EA3075AA-CCC2-4346-A925-192A7095DBE7}" srcOrd="0" destOrd="0" presId="urn:microsoft.com/office/officeart/2018/2/layout/IconVerticalSolidList"/>
    <dgm:cxn modelId="{E31E77C0-26F4-44CF-8186-B06D47AFB3A7}" type="presParOf" srcId="{8F261A7A-0AC4-48D0-BF3E-AC1C94AC9186}" destId="{CA8538A3-B762-4193-A83A-499392AC147C}" srcOrd="0" destOrd="0" presId="urn:microsoft.com/office/officeart/2018/2/layout/IconVerticalSolidList"/>
    <dgm:cxn modelId="{81767F3F-26B2-4569-9221-7B66485EEC73}" type="presParOf" srcId="{CA8538A3-B762-4193-A83A-499392AC147C}" destId="{5F7E8C49-5DA8-46AA-ADF6-A3CFDBA2A256}" srcOrd="0" destOrd="0" presId="urn:microsoft.com/office/officeart/2018/2/layout/IconVerticalSolidList"/>
    <dgm:cxn modelId="{E264E69B-BC99-427D-BAB9-BB089BB381D1}" type="presParOf" srcId="{CA8538A3-B762-4193-A83A-499392AC147C}" destId="{8BCCEAD2-6D4D-44D3-A597-BD8B09CE4505}" srcOrd="1" destOrd="0" presId="urn:microsoft.com/office/officeart/2018/2/layout/IconVerticalSolidList"/>
    <dgm:cxn modelId="{78A93D46-AA8F-4A02-A949-2EFEB8F31BAC}" type="presParOf" srcId="{CA8538A3-B762-4193-A83A-499392AC147C}" destId="{8487D17B-27CF-43D0-B8E3-28D3E1AA16E3}" srcOrd="2" destOrd="0" presId="urn:microsoft.com/office/officeart/2018/2/layout/IconVerticalSolidList"/>
    <dgm:cxn modelId="{4A2B9B76-060A-415F-9888-395CBA8D10DC}" type="presParOf" srcId="{CA8538A3-B762-4193-A83A-499392AC147C}" destId="{EA3075AA-CCC2-4346-A925-192A7095DBE7}" srcOrd="3" destOrd="0" presId="urn:microsoft.com/office/officeart/2018/2/layout/IconVerticalSolidList"/>
    <dgm:cxn modelId="{FDAC3DB0-73CB-41B3-9D4F-DA73F015D951}" type="presParOf" srcId="{8F261A7A-0AC4-48D0-BF3E-AC1C94AC9186}" destId="{405F267B-7187-4A83-B248-E388719B4493}" srcOrd="1" destOrd="0" presId="urn:microsoft.com/office/officeart/2018/2/layout/IconVerticalSolidList"/>
    <dgm:cxn modelId="{FD78CCE0-F08C-468B-B6DF-E19D82BDD82F}" type="presParOf" srcId="{8F261A7A-0AC4-48D0-BF3E-AC1C94AC9186}" destId="{C100FE0C-C2E6-4EC2-814B-AB63CC255320}" srcOrd="2" destOrd="0" presId="urn:microsoft.com/office/officeart/2018/2/layout/IconVerticalSolidList"/>
    <dgm:cxn modelId="{89DFDF29-2232-4BB2-A4DD-04A531E8D175}" type="presParOf" srcId="{C100FE0C-C2E6-4EC2-814B-AB63CC255320}" destId="{BF09BD2E-AB1F-441C-9E1D-C8BA83A49546}" srcOrd="0" destOrd="0" presId="urn:microsoft.com/office/officeart/2018/2/layout/IconVerticalSolidList"/>
    <dgm:cxn modelId="{9A5470F2-9C32-4E01-B873-A91092695DCA}" type="presParOf" srcId="{C100FE0C-C2E6-4EC2-814B-AB63CC255320}" destId="{4E995493-FAC5-41D4-8323-8ABCEEF90763}" srcOrd="1" destOrd="0" presId="urn:microsoft.com/office/officeart/2018/2/layout/IconVerticalSolidList"/>
    <dgm:cxn modelId="{AC09C9A9-F01F-487A-AE8D-BFF4074AB375}" type="presParOf" srcId="{C100FE0C-C2E6-4EC2-814B-AB63CC255320}" destId="{6D6F36EA-0541-4D4C-9B19-E32CD6486B41}" srcOrd="2" destOrd="0" presId="urn:microsoft.com/office/officeart/2018/2/layout/IconVerticalSolidList"/>
    <dgm:cxn modelId="{017BE83D-DC35-43AE-B6DD-0E81B76BB716}" type="presParOf" srcId="{C100FE0C-C2E6-4EC2-814B-AB63CC255320}" destId="{A2D0A229-409C-4D29-B780-4E6B137C90A0}" srcOrd="3" destOrd="0" presId="urn:microsoft.com/office/officeart/2018/2/layout/IconVerticalSolidList"/>
    <dgm:cxn modelId="{DFA464B2-2663-4686-BC6E-8C6856265A8D}" type="presParOf" srcId="{8F261A7A-0AC4-48D0-BF3E-AC1C94AC9186}" destId="{B2D6C502-44CE-4C44-8DFE-64BE1FEE40A8}" srcOrd="3" destOrd="0" presId="urn:microsoft.com/office/officeart/2018/2/layout/IconVerticalSolidList"/>
    <dgm:cxn modelId="{55870E8F-5C7C-4F9D-9984-0DCD0BAC0772}" type="presParOf" srcId="{8F261A7A-0AC4-48D0-BF3E-AC1C94AC9186}" destId="{B776E065-ED77-4FC2-8E0A-070570F681B3}" srcOrd="4" destOrd="0" presId="urn:microsoft.com/office/officeart/2018/2/layout/IconVerticalSolidList"/>
    <dgm:cxn modelId="{AA1D3ADA-440D-459A-B3DE-7273210B9AD7}" type="presParOf" srcId="{B776E065-ED77-4FC2-8E0A-070570F681B3}" destId="{C5ECAC34-EF02-45A6-ACE8-A973040476DC}" srcOrd="0" destOrd="0" presId="urn:microsoft.com/office/officeart/2018/2/layout/IconVerticalSolidList"/>
    <dgm:cxn modelId="{BA57CCE3-6725-4FDA-A35D-DEE96BB3E8FA}" type="presParOf" srcId="{B776E065-ED77-4FC2-8E0A-070570F681B3}" destId="{F3582095-9128-4A35-ACB2-3C384E7450A8}" srcOrd="1" destOrd="0" presId="urn:microsoft.com/office/officeart/2018/2/layout/IconVerticalSolidList"/>
    <dgm:cxn modelId="{AE96D350-C3BE-4FC8-8310-A9CA9A2D0038}" type="presParOf" srcId="{B776E065-ED77-4FC2-8E0A-070570F681B3}" destId="{6F36A40D-DF0A-45E8-AF38-911FDC1848AA}" srcOrd="2" destOrd="0" presId="urn:microsoft.com/office/officeart/2018/2/layout/IconVerticalSolidList"/>
    <dgm:cxn modelId="{410B70F3-32F1-4046-9ACB-667AAA782D0E}" type="presParOf" srcId="{B776E065-ED77-4FC2-8E0A-070570F681B3}" destId="{F8F3D352-65F0-4655-ADDB-36DD3EC7FAF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6755FF-4C7A-4EFD-A6F2-DD6DDBC1BA10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854AA97-8975-49BC-9540-670C4AB6483C}">
      <dgm:prSet custT="1"/>
      <dgm:spPr/>
      <dgm:t>
        <a:bodyPr/>
        <a:lstStyle/>
        <a:p>
          <a:pPr algn="ctr"/>
          <a:r>
            <a:rPr lang="pl-PL" sz="2000" b="1" dirty="0"/>
            <a:t>Liceum Ogólnokształcące – klasa ogólna integracyjna              (20 miejsc) </a:t>
          </a:r>
          <a:endParaRPr lang="en-US" sz="2000" dirty="0"/>
        </a:p>
      </dgm:t>
    </dgm:pt>
    <dgm:pt modelId="{E74F8072-B061-436E-9F50-F97E17C278AD}" type="parTrans" cxnId="{74734FBF-70D5-4F28-AB57-93CCF9770DD1}">
      <dgm:prSet/>
      <dgm:spPr/>
      <dgm:t>
        <a:bodyPr/>
        <a:lstStyle/>
        <a:p>
          <a:endParaRPr lang="en-US"/>
        </a:p>
      </dgm:t>
    </dgm:pt>
    <dgm:pt modelId="{741625C2-4BA2-48FC-B0B8-96F8B5D875F5}" type="sibTrans" cxnId="{74734FBF-70D5-4F28-AB57-93CCF9770DD1}">
      <dgm:prSet/>
      <dgm:spPr/>
      <dgm:t>
        <a:bodyPr/>
        <a:lstStyle/>
        <a:p>
          <a:endParaRPr lang="en-US"/>
        </a:p>
      </dgm:t>
    </dgm:pt>
    <dgm:pt modelId="{599D6AED-F57F-4D74-80B1-90B54EED4372}">
      <dgm:prSet custT="1"/>
      <dgm:spPr/>
      <dgm:t>
        <a:bodyPr/>
        <a:lstStyle/>
        <a:p>
          <a:pPr algn="ctr"/>
          <a:r>
            <a:rPr lang="pl-PL" sz="1800" b="1" dirty="0"/>
            <a:t>Szkoła Branżowa I stopnia </a:t>
          </a:r>
        </a:p>
        <a:p>
          <a:pPr algn="ctr"/>
          <a:r>
            <a:rPr lang="pl-PL" sz="1800" b="1" dirty="0" smtClean="0"/>
            <a:t>(30 </a:t>
          </a:r>
          <a:r>
            <a:rPr lang="pl-PL" sz="1800" b="1" dirty="0"/>
            <a:t>miejsc)</a:t>
          </a:r>
          <a:endParaRPr lang="en-US" sz="1800" dirty="0"/>
        </a:p>
      </dgm:t>
    </dgm:pt>
    <dgm:pt modelId="{1AB20999-5AE6-4513-B003-62569D0065C0}" type="parTrans" cxnId="{A5B1019E-F205-48B8-AD0A-51ED47B07864}">
      <dgm:prSet/>
      <dgm:spPr/>
      <dgm:t>
        <a:bodyPr/>
        <a:lstStyle/>
        <a:p>
          <a:endParaRPr lang="en-US"/>
        </a:p>
      </dgm:t>
    </dgm:pt>
    <dgm:pt modelId="{2C9F4F80-A44B-4690-8437-BC5036084D14}" type="sibTrans" cxnId="{A5B1019E-F205-48B8-AD0A-51ED47B07864}">
      <dgm:prSet/>
      <dgm:spPr/>
      <dgm:t>
        <a:bodyPr/>
        <a:lstStyle/>
        <a:p>
          <a:endParaRPr lang="en-US"/>
        </a:p>
      </dgm:t>
    </dgm:pt>
    <dgm:pt modelId="{BF19FB88-0CA0-494C-BF47-455DB3FEDFD2}">
      <dgm:prSet/>
      <dgm:spPr/>
      <dgm:t>
        <a:bodyPr/>
        <a:lstStyle/>
        <a:p>
          <a:r>
            <a:rPr lang="pl-PL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/>
        </a:p>
      </dgm:t>
    </dgm:pt>
    <dgm:pt modelId="{9D5A6A7A-C34C-45DB-8EC0-EF4F4B70191F}" type="parTrans" cxnId="{20CB8910-A003-4E51-915B-A9E3961E7D14}">
      <dgm:prSet/>
      <dgm:spPr/>
      <dgm:t>
        <a:bodyPr/>
        <a:lstStyle/>
        <a:p>
          <a:endParaRPr lang="en-US"/>
        </a:p>
      </dgm:t>
    </dgm:pt>
    <dgm:pt modelId="{405273FF-AD64-4530-8BC8-90EEE05D428E}" type="sibTrans" cxnId="{20CB8910-A003-4E51-915B-A9E3961E7D14}">
      <dgm:prSet/>
      <dgm:spPr/>
      <dgm:t>
        <a:bodyPr/>
        <a:lstStyle/>
        <a:p>
          <a:endParaRPr lang="en-US"/>
        </a:p>
      </dgm:t>
    </dgm:pt>
    <dgm:pt modelId="{7366A474-5507-4000-AEFF-CBC7EC86A761}" type="pres">
      <dgm:prSet presAssocID="{286755FF-4C7A-4EFD-A6F2-DD6DDBC1BA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A24426E-E610-45E3-A2AC-7A216E2FAC55}" type="pres">
      <dgm:prSet presAssocID="{9854AA97-8975-49BC-9540-670C4AB6483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EA3BA9-A2EE-42E5-9B86-0C989CDB6A20}" type="pres">
      <dgm:prSet presAssocID="{741625C2-4BA2-48FC-B0B8-96F8B5D875F5}" presName="spacer" presStyleCnt="0"/>
      <dgm:spPr/>
    </dgm:pt>
    <dgm:pt modelId="{8FA80B36-0C31-47CE-841F-5215415D4F5F}" type="pres">
      <dgm:prSet presAssocID="{599D6AED-F57F-4D74-80B1-90B54EED437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56B66A-DAF3-49EF-AF4A-E491299B65C3}" type="pres">
      <dgm:prSet presAssocID="{2C9F4F80-A44B-4690-8437-BC5036084D14}" presName="spacer" presStyleCnt="0"/>
      <dgm:spPr/>
    </dgm:pt>
    <dgm:pt modelId="{700E7C19-05E3-44B2-8F84-481A7509F7E1}" type="pres">
      <dgm:prSet presAssocID="{BF19FB88-0CA0-494C-BF47-455DB3FEDFD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0CB8910-A003-4E51-915B-A9E3961E7D14}" srcId="{286755FF-4C7A-4EFD-A6F2-DD6DDBC1BA10}" destId="{BF19FB88-0CA0-494C-BF47-455DB3FEDFD2}" srcOrd="2" destOrd="0" parTransId="{9D5A6A7A-C34C-45DB-8EC0-EF4F4B70191F}" sibTransId="{405273FF-AD64-4530-8BC8-90EEE05D428E}"/>
    <dgm:cxn modelId="{49032F06-3AEC-4515-9414-F4B4ADB4CF70}" type="presOf" srcId="{286755FF-4C7A-4EFD-A6F2-DD6DDBC1BA10}" destId="{7366A474-5507-4000-AEFF-CBC7EC86A761}" srcOrd="0" destOrd="0" presId="urn:microsoft.com/office/officeart/2005/8/layout/vList2"/>
    <dgm:cxn modelId="{74734FBF-70D5-4F28-AB57-93CCF9770DD1}" srcId="{286755FF-4C7A-4EFD-A6F2-DD6DDBC1BA10}" destId="{9854AA97-8975-49BC-9540-670C4AB6483C}" srcOrd="0" destOrd="0" parTransId="{E74F8072-B061-436E-9F50-F97E17C278AD}" sibTransId="{741625C2-4BA2-48FC-B0B8-96F8B5D875F5}"/>
    <dgm:cxn modelId="{81C99B6F-93AC-4EEB-B3A7-395E47FC78F8}" type="presOf" srcId="{9854AA97-8975-49BC-9540-670C4AB6483C}" destId="{1A24426E-E610-45E3-A2AC-7A216E2FAC55}" srcOrd="0" destOrd="0" presId="urn:microsoft.com/office/officeart/2005/8/layout/vList2"/>
    <dgm:cxn modelId="{EE849521-6204-4868-B3DF-E4FF67C9493D}" type="presOf" srcId="{BF19FB88-0CA0-494C-BF47-455DB3FEDFD2}" destId="{700E7C19-05E3-44B2-8F84-481A7509F7E1}" srcOrd="0" destOrd="0" presId="urn:microsoft.com/office/officeart/2005/8/layout/vList2"/>
    <dgm:cxn modelId="{A5B1019E-F205-48B8-AD0A-51ED47B07864}" srcId="{286755FF-4C7A-4EFD-A6F2-DD6DDBC1BA10}" destId="{599D6AED-F57F-4D74-80B1-90B54EED4372}" srcOrd="1" destOrd="0" parTransId="{1AB20999-5AE6-4513-B003-62569D0065C0}" sibTransId="{2C9F4F80-A44B-4690-8437-BC5036084D14}"/>
    <dgm:cxn modelId="{F79C8F2E-94AA-4BAD-A909-30B20C062975}" type="presOf" srcId="{599D6AED-F57F-4D74-80B1-90B54EED4372}" destId="{8FA80B36-0C31-47CE-841F-5215415D4F5F}" srcOrd="0" destOrd="0" presId="urn:microsoft.com/office/officeart/2005/8/layout/vList2"/>
    <dgm:cxn modelId="{6EB74A04-1E43-4F37-ACA1-83F599618883}" type="presParOf" srcId="{7366A474-5507-4000-AEFF-CBC7EC86A761}" destId="{1A24426E-E610-45E3-A2AC-7A216E2FAC55}" srcOrd="0" destOrd="0" presId="urn:microsoft.com/office/officeart/2005/8/layout/vList2"/>
    <dgm:cxn modelId="{0A118357-9CFA-4943-BAE7-A8B2786CF66E}" type="presParOf" srcId="{7366A474-5507-4000-AEFF-CBC7EC86A761}" destId="{4EEA3BA9-A2EE-42E5-9B86-0C989CDB6A20}" srcOrd="1" destOrd="0" presId="urn:microsoft.com/office/officeart/2005/8/layout/vList2"/>
    <dgm:cxn modelId="{04333FB3-96D8-4D68-B391-03D8CA953143}" type="presParOf" srcId="{7366A474-5507-4000-AEFF-CBC7EC86A761}" destId="{8FA80B36-0C31-47CE-841F-5215415D4F5F}" srcOrd="2" destOrd="0" presId="urn:microsoft.com/office/officeart/2005/8/layout/vList2"/>
    <dgm:cxn modelId="{138BBD8F-6D11-4070-A8EC-BAB99E60E862}" type="presParOf" srcId="{7366A474-5507-4000-AEFF-CBC7EC86A761}" destId="{2656B66A-DAF3-49EF-AF4A-E491299B65C3}" srcOrd="3" destOrd="0" presId="urn:microsoft.com/office/officeart/2005/8/layout/vList2"/>
    <dgm:cxn modelId="{1692E997-4C13-4AEB-A9B4-84787C80E1F3}" type="presParOf" srcId="{7366A474-5507-4000-AEFF-CBC7EC86A761}" destId="{700E7C19-05E3-44B2-8F84-481A7509F7E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0ADC27-0CA4-48A0-A266-0CA948FF538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595C3DDA-6B89-4066-ACEF-0775A0FC5274}">
      <dgm:prSet/>
      <dgm:spPr/>
      <dgm:t>
        <a:bodyPr/>
        <a:lstStyle/>
        <a:p>
          <a:pPr algn="ctr"/>
          <a:r>
            <a:rPr lang="pl-PL" b="1" dirty="0"/>
            <a:t>Szkoła Branżowa I stopnia</a:t>
          </a:r>
          <a:endParaRPr lang="en-US" dirty="0"/>
        </a:p>
      </dgm:t>
    </dgm:pt>
    <dgm:pt modelId="{CE2D71F1-9D24-4C8B-98F1-D6926848D165}" type="parTrans" cxnId="{76769081-DB9D-47D5-98FC-4757D8DB5493}">
      <dgm:prSet/>
      <dgm:spPr/>
      <dgm:t>
        <a:bodyPr/>
        <a:lstStyle/>
        <a:p>
          <a:endParaRPr lang="en-US"/>
        </a:p>
      </dgm:t>
    </dgm:pt>
    <dgm:pt modelId="{6121B9BB-C555-4C59-B992-4B816EFD40C4}" type="sibTrans" cxnId="{76769081-DB9D-47D5-98FC-4757D8DB5493}">
      <dgm:prSet/>
      <dgm:spPr/>
      <dgm:t>
        <a:bodyPr/>
        <a:lstStyle/>
        <a:p>
          <a:endParaRPr lang="en-US"/>
        </a:p>
      </dgm:t>
    </dgm:pt>
    <dgm:pt modelId="{27986CC3-8D03-4DE1-BBE2-A5CF7352C34B}">
      <dgm:prSet/>
      <dgm:spPr/>
      <dgm:t>
        <a:bodyPr/>
        <a:lstStyle/>
        <a:p>
          <a:r>
            <a:rPr lang="pl-PL" dirty="0"/>
            <a:t>Monter zabudowy i robót wykończeniowych w budownictwie </a:t>
          </a:r>
        </a:p>
        <a:p>
          <a:r>
            <a:rPr lang="pl-PL" dirty="0"/>
            <a:t>(30 miejsc)</a:t>
          </a:r>
        </a:p>
      </dgm:t>
    </dgm:pt>
    <dgm:pt modelId="{CF39B742-C14C-4DDE-B014-270562EF2216}" type="parTrans" cxnId="{F52E70F4-7B90-4C17-917A-30F041B4EE52}">
      <dgm:prSet/>
      <dgm:spPr/>
      <dgm:t>
        <a:bodyPr/>
        <a:lstStyle/>
        <a:p>
          <a:endParaRPr lang="en-US"/>
        </a:p>
      </dgm:t>
    </dgm:pt>
    <dgm:pt modelId="{78E4F638-AD87-4424-96E6-94AA4E48ECB2}" type="sibTrans" cxnId="{F52E70F4-7B90-4C17-917A-30F041B4EE52}">
      <dgm:prSet/>
      <dgm:spPr/>
      <dgm:t>
        <a:bodyPr/>
        <a:lstStyle/>
        <a:p>
          <a:endParaRPr lang="en-US"/>
        </a:p>
      </dgm:t>
    </dgm:pt>
    <dgm:pt modelId="{47CF4C89-74CD-4881-B9D4-54EFEC41AD09}">
      <dgm:prSet/>
      <dgm:spPr/>
      <dgm:t>
        <a:bodyPr/>
        <a:lstStyle/>
        <a:p>
          <a:pPr algn="ctr"/>
          <a:r>
            <a:rPr lang="pl-PL" b="1" dirty="0"/>
            <a:t>Technikum</a:t>
          </a:r>
          <a:endParaRPr lang="en-US" dirty="0"/>
        </a:p>
      </dgm:t>
    </dgm:pt>
    <dgm:pt modelId="{1301FA3A-B6F1-4840-9D72-97D006EA95E3}" type="parTrans" cxnId="{0D41FCB6-E28F-44F4-9D54-67AF798E05D6}">
      <dgm:prSet/>
      <dgm:spPr/>
      <dgm:t>
        <a:bodyPr/>
        <a:lstStyle/>
        <a:p>
          <a:endParaRPr lang="en-US"/>
        </a:p>
      </dgm:t>
    </dgm:pt>
    <dgm:pt modelId="{F5317374-6708-49BA-B96D-9A366AB7A7A1}" type="sibTrans" cxnId="{0D41FCB6-E28F-44F4-9D54-67AF798E05D6}">
      <dgm:prSet/>
      <dgm:spPr/>
      <dgm:t>
        <a:bodyPr/>
        <a:lstStyle/>
        <a:p>
          <a:endParaRPr lang="en-US"/>
        </a:p>
      </dgm:t>
    </dgm:pt>
    <dgm:pt modelId="{6CF8246B-7779-4B0A-B4B2-C7E9FDEE3B17}">
      <dgm:prSet/>
      <dgm:spPr/>
      <dgm:t>
        <a:bodyPr/>
        <a:lstStyle/>
        <a:p>
          <a:r>
            <a:rPr lang="pl-PL" dirty="0"/>
            <a:t>Technik elektronik (15 miejsc)</a:t>
          </a:r>
          <a:endParaRPr lang="en-US" dirty="0"/>
        </a:p>
      </dgm:t>
    </dgm:pt>
    <dgm:pt modelId="{C13262F6-B274-4CFC-85D4-005A718BF4AC}" type="parTrans" cxnId="{467C1EE6-79E3-48F2-9BCB-5683DAF4D6F9}">
      <dgm:prSet/>
      <dgm:spPr/>
      <dgm:t>
        <a:bodyPr/>
        <a:lstStyle/>
        <a:p>
          <a:endParaRPr lang="en-US"/>
        </a:p>
      </dgm:t>
    </dgm:pt>
    <dgm:pt modelId="{473E91F4-D05E-46CE-AFF1-6F017612234D}" type="sibTrans" cxnId="{467C1EE6-79E3-48F2-9BCB-5683DAF4D6F9}">
      <dgm:prSet/>
      <dgm:spPr/>
      <dgm:t>
        <a:bodyPr/>
        <a:lstStyle/>
        <a:p>
          <a:endParaRPr lang="en-US"/>
        </a:p>
      </dgm:t>
    </dgm:pt>
    <dgm:pt modelId="{A8135053-95D4-4BE6-B502-05B2B5D9C0D9}">
      <dgm:prSet/>
      <dgm:spPr/>
      <dgm:t>
        <a:bodyPr/>
        <a:lstStyle/>
        <a:p>
          <a:r>
            <a:rPr lang="pl-PL" dirty="0"/>
            <a:t>Technik urządzeń i systemów energetyki odnawialnej (15 miejsc)</a:t>
          </a:r>
        </a:p>
      </dgm:t>
    </dgm:pt>
    <dgm:pt modelId="{3AB0593B-8433-475C-B888-B5A5944E099E}" type="parTrans" cxnId="{91B002BF-E568-4C07-A1EC-119010C12920}">
      <dgm:prSet/>
      <dgm:spPr/>
    </dgm:pt>
    <dgm:pt modelId="{F9932A77-B5E5-4B65-A4B2-A51CB2F9F3E1}" type="sibTrans" cxnId="{91B002BF-E568-4C07-A1EC-119010C12920}">
      <dgm:prSet/>
      <dgm:spPr/>
    </dgm:pt>
    <dgm:pt modelId="{341B4FD2-8FB9-47E9-8BB3-17501C535B73}">
      <dgm:prSet/>
      <dgm:spPr/>
      <dgm:t>
        <a:bodyPr/>
        <a:lstStyle/>
        <a:p>
          <a:r>
            <a:rPr lang="pl-PL" dirty="0"/>
            <a:t>Technik programista ( 30 miejsc)</a:t>
          </a:r>
        </a:p>
      </dgm:t>
    </dgm:pt>
    <dgm:pt modelId="{219340AE-5B45-4E07-AC6C-0FF5277B4932}" type="parTrans" cxnId="{D7C6407E-8831-4E9A-B44E-BE0AE8C51B66}">
      <dgm:prSet/>
      <dgm:spPr/>
    </dgm:pt>
    <dgm:pt modelId="{3D6A4ACB-C301-4D60-9063-844580BF0454}" type="sibTrans" cxnId="{D7C6407E-8831-4E9A-B44E-BE0AE8C51B66}">
      <dgm:prSet/>
      <dgm:spPr/>
    </dgm:pt>
    <dgm:pt modelId="{425CBD23-84BF-49E6-80FD-4B8248301983}" type="pres">
      <dgm:prSet presAssocID="{4F0ADC27-0CA4-48A0-A266-0CA948FF53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91DED8A-224F-4E17-85FE-858851C57ADD}" type="pres">
      <dgm:prSet presAssocID="{595C3DDA-6B89-4066-ACEF-0775A0FC527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F8B17-258F-4F00-96E0-A4CA462FAF9A}" type="pres">
      <dgm:prSet presAssocID="{6121B9BB-C555-4C59-B992-4B816EFD40C4}" presName="spacer" presStyleCnt="0"/>
      <dgm:spPr/>
    </dgm:pt>
    <dgm:pt modelId="{E18E15AE-A124-49E4-914A-35EFAE1BBA9E}" type="pres">
      <dgm:prSet presAssocID="{27986CC3-8D03-4DE1-BBE2-A5CF7352C34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B938C68-FF26-48B8-BDC3-F08B3791EDF6}" type="pres">
      <dgm:prSet presAssocID="{78E4F638-AD87-4424-96E6-94AA4E48ECB2}" presName="spacer" presStyleCnt="0"/>
      <dgm:spPr/>
    </dgm:pt>
    <dgm:pt modelId="{02D02009-63DB-49BA-9D2C-3B7C834625E4}" type="pres">
      <dgm:prSet presAssocID="{47CF4C89-74CD-4881-B9D4-54EFEC41AD0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773DBC2-BCEE-4F16-A74B-28EAEA14D799}" type="pres">
      <dgm:prSet presAssocID="{F5317374-6708-49BA-B96D-9A366AB7A7A1}" presName="spacer" presStyleCnt="0"/>
      <dgm:spPr/>
    </dgm:pt>
    <dgm:pt modelId="{73540B73-5A09-409E-B7DC-7611C6FAD35C}" type="pres">
      <dgm:prSet presAssocID="{6CF8246B-7779-4B0A-B4B2-C7E9FDEE3B1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24513B-FBB1-4265-B613-615A78C74357}" type="pres">
      <dgm:prSet presAssocID="{473E91F4-D05E-46CE-AFF1-6F017612234D}" presName="spacer" presStyleCnt="0"/>
      <dgm:spPr/>
    </dgm:pt>
    <dgm:pt modelId="{5EBFDEEE-EA9A-4F1C-A188-2FE153C60223}" type="pres">
      <dgm:prSet presAssocID="{A8135053-95D4-4BE6-B502-05B2B5D9C0D9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CB888DB-916C-4BB4-AC61-A556B96BF5B9}" type="pres">
      <dgm:prSet presAssocID="{F9932A77-B5E5-4B65-A4B2-A51CB2F9F3E1}" presName="spacer" presStyleCnt="0"/>
      <dgm:spPr/>
    </dgm:pt>
    <dgm:pt modelId="{B6B2B7F2-AA6A-4A91-8F0B-5C7D898C18F4}" type="pres">
      <dgm:prSet presAssocID="{341B4FD2-8FB9-47E9-8BB3-17501C535B7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DCB4FE5-8216-459C-8E0C-20C8EAB94290}" type="presOf" srcId="{4F0ADC27-0CA4-48A0-A266-0CA948FF538C}" destId="{425CBD23-84BF-49E6-80FD-4B8248301983}" srcOrd="0" destOrd="0" presId="urn:microsoft.com/office/officeart/2005/8/layout/vList2"/>
    <dgm:cxn modelId="{5D51F03F-546E-42DE-A54A-3C6F6E90D15F}" type="presOf" srcId="{47CF4C89-74CD-4881-B9D4-54EFEC41AD09}" destId="{02D02009-63DB-49BA-9D2C-3B7C834625E4}" srcOrd="0" destOrd="0" presId="urn:microsoft.com/office/officeart/2005/8/layout/vList2"/>
    <dgm:cxn modelId="{0D41FCB6-E28F-44F4-9D54-67AF798E05D6}" srcId="{4F0ADC27-0CA4-48A0-A266-0CA948FF538C}" destId="{47CF4C89-74CD-4881-B9D4-54EFEC41AD09}" srcOrd="2" destOrd="0" parTransId="{1301FA3A-B6F1-4840-9D72-97D006EA95E3}" sibTransId="{F5317374-6708-49BA-B96D-9A366AB7A7A1}"/>
    <dgm:cxn modelId="{A1B60D93-CE8B-4CFD-A820-C796C533B0C4}" type="presOf" srcId="{595C3DDA-6B89-4066-ACEF-0775A0FC5274}" destId="{D91DED8A-224F-4E17-85FE-858851C57ADD}" srcOrd="0" destOrd="0" presId="urn:microsoft.com/office/officeart/2005/8/layout/vList2"/>
    <dgm:cxn modelId="{76769081-DB9D-47D5-98FC-4757D8DB5493}" srcId="{4F0ADC27-0CA4-48A0-A266-0CA948FF538C}" destId="{595C3DDA-6B89-4066-ACEF-0775A0FC5274}" srcOrd="0" destOrd="0" parTransId="{CE2D71F1-9D24-4C8B-98F1-D6926848D165}" sibTransId="{6121B9BB-C555-4C59-B992-4B816EFD40C4}"/>
    <dgm:cxn modelId="{A3873926-9006-4B61-8B26-9569B8D442E8}" type="presOf" srcId="{A8135053-95D4-4BE6-B502-05B2B5D9C0D9}" destId="{5EBFDEEE-EA9A-4F1C-A188-2FE153C60223}" srcOrd="0" destOrd="0" presId="urn:microsoft.com/office/officeart/2005/8/layout/vList2"/>
    <dgm:cxn modelId="{E4A8B75D-D1E8-49D0-8234-FB6DEB72D218}" type="presOf" srcId="{27986CC3-8D03-4DE1-BBE2-A5CF7352C34B}" destId="{E18E15AE-A124-49E4-914A-35EFAE1BBA9E}" srcOrd="0" destOrd="0" presId="urn:microsoft.com/office/officeart/2005/8/layout/vList2"/>
    <dgm:cxn modelId="{7EC45512-F455-473C-B4E8-F32ED8F6DC71}" type="presOf" srcId="{341B4FD2-8FB9-47E9-8BB3-17501C535B73}" destId="{B6B2B7F2-AA6A-4A91-8F0B-5C7D898C18F4}" srcOrd="0" destOrd="0" presId="urn:microsoft.com/office/officeart/2005/8/layout/vList2"/>
    <dgm:cxn modelId="{6DF60632-5E23-4269-B170-E68EC97C6F7C}" type="presOf" srcId="{6CF8246B-7779-4B0A-B4B2-C7E9FDEE3B17}" destId="{73540B73-5A09-409E-B7DC-7611C6FAD35C}" srcOrd="0" destOrd="0" presId="urn:microsoft.com/office/officeart/2005/8/layout/vList2"/>
    <dgm:cxn modelId="{91B002BF-E568-4C07-A1EC-119010C12920}" srcId="{4F0ADC27-0CA4-48A0-A266-0CA948FF538C}" destId="{A8135053-95D4-4BE6-B502-05B2B5D9C0D9}" srcOrd="4" destOrd="0" parTransId="{3AB0593B-8433-475C-B888-B5A5944E099E}" sibTransId="{F9932A77-B5E5-4B65-A4B2-A51CB2F9F3E1}"/>
    <dgm:cxn modelId="{D7C6407E-8831-4E9A-B44E-BE0AE8C51B66}" srcId="{4F0ADC27-0CA4-48A0-A266-0CA948FF538C}" destId="{341B4FD2-8FB9-47E9-8BB3-17501C535B73}" srcOrd="5" destOrd="0" parTransId="{219340AE-5B45-4E07-AC6C-0FF5277B4932}" sibTransId="{3D6A4ACB-C301-4D60-9063-844580BF0454}"/>
    <dgm:cxn modelId="{467C1EE6-79E3-48F2-9BCB-5683DAF4D6F9}" srcId="{4F0ADC27-0CA4-48A0-A266-0CA948FF538C}" destId="{6CF8246B-7779-4B0A-B4B2-C7E9FDEE3B17}" srcOrd="3" destOrd="0" parTransId="{C13262F6-B274-4CFC-85D4-005A718BF4AC}" sibTransId="{473E91F4-D05E-46CE-AFF1-6F017612234D}"/>
    <dgm:cxn modelId="{F52E70F4-7B90-4C17-917A-30F041B4EE52}" srcId="{4F0ADC27-0CA4-48A0-A266-0CA948FF538C}" destId="{27986CC3-8D03-4DE1-BBE2-A5CF7352C34B}" srcOrd="1" destOrd="0" parTransId="{CF39B742-C14C-4DDE-B014-270562EF2216}" sibTransId="{78E4F638-AD87-4424-96E6-94AA4E48ECB2}"/>
    <dgm:cxn modelId="{B5423702-A66E-4602-BEF3-CF0923C207FF}" type="presParOf" srcId="{425CBD23-84BF-49E6-80FD-4B8248301983}" destId="{D91DED8A-224F-4E17-85FE-858851C57ADD}" srcOrd="0" destOrd="0" presId="urn:microsoft.com/office/officeart/2005/8/layout/vList2"/>
    <dgm:cxn modelId="{5CE2535B-1327-4B72-AF3B-848E9E480DF2}" type="presParOf" srcId="{425CBD23-84BF-49E6-80FD-4B8248301983}" destId="{A3DF8B17-258F-4F00-96E0-A4CA462FAF9A}" srcOrd="1" destOrd="0" presId="urn:microsoft.com/office/officeart/2005/8/layout/vList2"/>
    <dgm:cxn modelId="{20FB1B04-C548-44C6-AEDA-2619D44AD987}" type="presParOf" srcId="{425CBD23-84BF-49E6-80FD-4B8248301983}" destId="{E18E15AE-A124-49E4-914A-35EFAE1BBA9E}" srcOrd="2" destOrd="0" presId="urn:microsoft.com/office/officeart/2005/8/layout/vList2"/>
    <dgm:cxn modelId="{232BD364-561E-4071-822B-60CD6F9FCB90}" type="presParOf" srcId="{425CBD23-84BF-49E6-80FD-4B8248301983}" destId="{6B938C68-FF26-48B8-BDC3-F08B3791EDF6}" srcOrd="3" destOrd="0" presId="urn:microsoft.com/office/officeart/2005/8/layout/vList2"/>
    <dgm:cxn modelId="{8FB975E0-5BFC-4808-9BD6-2D40E7712FE4}" type="presParOf" srcId="{425CBD23-84BF-49E6-80FD-4B8248301983}" destId="{02D02009-63DB-49BA-9D2C-3B7C834625E4}" srcOrd="4" destOrd="0" presId="urn:microsoft.com/office/officeart/2005/8/layout/vList2"/>
    <dgm:cxn modelId="{29E1CFB0-B912-485B-8E5E-06F86016D532}" type="presParOf" srcId="{425CBD23-84BF-49E6-80FD-4B8248301983}" destId="{5773DBC2-BCEE-4F16-A74B-28EAEA14D799}" srcOrd="5" destOrd="0" presId="urn:microsoft.com/office/officeart/2005/8/layout/vList2"/>
    <dgm:cxn modelId="{AB6BEF83-7FCD-4999-B47D-1B2CD5107AD6}" type="presParOf" srcId="{425CBD23-84BF-49E6-80FD-4B8248301983}" destId="{73540B73-5A09-409E-B7DC-7611C6FAD35C}" srcOrd="6" destOrd="0" presId="urn:microsoft.com/office/officeart/2005/8/layout/vList2"/>
    <dgm:cxn modelId="{3A51B3B6-80C4-4AD5-A93E-280023036A97}" type="presParOf" srcId="{425CBD23-84BF-49E6-80FD-4B8248301983}" destId="{9124513B-FBB1-4265-B613-615A78C74357}" srcOrd="7" destOrd="0" presId="urn:microsoft.com/office/officeart/2005/8/layout/vList2"/>
    <dgm:cxn modelId="{3326DFCB-CBF9-4B21-A4BE-00179966FAC6}" type="presParOf" srcId="{425CBD23-84BF-49E6-80FD-4B8248301983}" destId="{5EBFDEEE-EA9A-4F1C-A188-2FE153C60223}" srcOrd="8" destOrd="0" presId="urn:microsoft.com/office/officeart/2005/8/layout/vList2"/>
    <dgm:cxn modelId="{2CC00323-D498-4667-B9BB-579DD22FAD03}" type="presParOf" srcId="{425CBD23-84BF-49E6-80FD-4B8248301983}" destId="{BCB888DB-916C-4BB4-AC61-A556B96BF5B9}" srcOrd="9" destOrd="0" presId="urn:microsoft.com/office/officeart/2005/8/layout/vList2"/>
    <dgm:cxn modelId="{324FB490-AC6D-4C62-BCDF-AED4F4CB05D4}" type="presParOf" srcId="{425CBD23-84BF-49E6-80FD-4B8248301983}" destId="{B6B2B7F2-AA6A-4A91-8F0B-5C7D898C18F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D53CFF-D546-47AC-B9CD-CF6B90A52C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41E8F53-9DD9-4B37-B9EB-9A7E35D756DD}">
      <dgm:prSet/>
      <dgm:spPr/>
      <dgm:t>
        <a:bodyPr/>
        <a:lstStyle/>
        <a:p>
          <a:pPr algn="ctr"/>
          <a:r>
            <a:rPr lang="pl-PL" b="1"/>
            <a:t>Technikum</a:t>
          </a:r>
          <a:endParaRPr lang="en-US"/>
        </a:p>
      </dgm:t>
    </dgm:pt>
    <dgm:pt modelId="{78B50EE0-4DFA-4400-9F49-F632745D6DF2}" type="parTrans" cxnId="{12CF514B-EBDE-47D4-9FAD-A9BEEBE7FC8A}">
      <dgm:prSet/>
      <dgm:spPr/>
      <dgm:t>
        <a:bodyPr/>
        <a:lstStyle/>
        <a:p>
          <a:endParaRPr lang="en-US"/>
        </a:p>
      </dgm:t>
    </dgm:pt>
    <dgm:pt modelId="{5259FB61-E6B1-4269-8FF3-1E57A1CEE5A5}" type="sibTrans" cxnId="{12CF514B-EBDE-47D4-9FAD-A9BEEBE7FC8A}">
      <dgm:prSet/>
      <dgm:spPr/>
      <dgm:t>
        <a:bodyPr/>
        <a:lstStyle/>
        <a:p>
          <a:endParaRPr lang="en-US"/>
        </a:p>
      </dgm:t>
    </dgm:pt>
    <dgm:pt modelId="{D33CBC1D-DB68-4685-A44E-E27DCDC1E611}">
      <dgm:prSet/>
      <dgm:spPr/>
      <dgm:t>
        <a:bodyPr/>
        <a:lstStyle/>
        <a:p>
          <a:r>
            <a:rPr lang="pl-PL" dirty="0"/>
            <a:t>Technik organizacji turystyki</a:t>
          </a:r>
        </a:p>
        <a:p>
          <a:r>
            <a:rPr lang="pl-PL" dirty="0"/>
            <a:t>(</a:t>
          </a:r>
          <a:r>
            <a:rPr lang="pl-PL" dirty="0" smtClean="0"/>
            <a:t>30 miejsc)</a:t>
          </a:r>
          <a:endParaRPr lang="en-US" dirty="0"/>
        </a:p>
      </dgm:t>
    </dgm:pt>
    <dgm:pt modelId="{A66E0AE2-CC0B-4468-8D9B-3E21B16A93B5}" type="parTrans" cxnId="{BD7B630A-61D4-46A6-9ADF-2E27809EDD3C}">
      <dgm:prSet/>
      <dgm:spPr/>
      <dgm:t>
        <a:bodyPr/>
        <a:lstStyle/>
        <a:p>
          <a:endParaRPr lang="en-US"/>
        </a:p>
      </dgm:t>
    </dgm:pt>
    <dgm:pt modelId="{863F9BBD-4391-4B8D-B9CC-71A4209F1F18}" type="sibTrans" cxnId="{BD7B630A-61D4-46A6-9ADF-2E27809EDD3C}">
      <dgm:prSet/>
      <dgm:spPr/>
      <dgm:t>
        <a:bodyPr/>
        <a:lstStyle/>
        <a:p>
          <a:endParaRPr lang="en-US"/>
        </a:p>
      </dgm:t>
    </dgm:pt>
    <dgm:pt modelId="{1A5B2221-3FCF-449A-B3F1-7D2173E8A285}">
      <dgm:prSet/>
      <dgm:spPr/>
      <dgm:t>
        <a:bodyPr/>
        <a:lstStyle/>
        <a:p>
          <a:r>
            <a:rPr lang="pl-PL" dirty="0"/>
            <a:t>Technik hotelarstwa</a:t>
          </a:r>
        </a:p>
        <a:p>
          <a:r>
            <a:rPr lang="pl-PL" dirty="0" smtClean="0"/>
            <a:t>(15 miejsc)</a:t>
          </a:r>
          <a:endParaRPr lang="en-US" dirty="0"/>
        </a:p>
      </dgm:t>
    </dgm:pt>
    <dgm:pt modelId="{9DA176BC-1B16-4BD2-A1BB-82AE2B53115B}" type="parTrans" cxnId="{F8C47F63-3F5C-428B-9C26-919889453714}">
      <dgm:prSet/>
      <dgm:spPr/>
      <dgm:t>
        <a:bodyPr/>
        <a:lstStyle/>
        <a:p>
          <a:endParaRPr lang="en-US"/>
        </a:p>
      </dgm:t>
    </dgm:pt>
    <dgm:pt modelId="{0599EB0B-E0AF-433C-B74F-2A92729A235A}" type="sibTrans" cxnId="{F8C47F63-3F5C-428B-9C26-919889453714}">
      <dgm:prSet/>
      <dgm:spPr/>
      <dgm:t>
        <a:bodyPr/>
        <a:lstStyle/>
        <a:p>
          <a:endParaRPr lang="en-US"/>
        </a:p>
      </dgm:t>
    </dgm:pt>
    <dgm:pt modelId="{4449BDCD-C1B7-40F9-A671-75840DB0EBC5}">
      <dgm:prSet/>
      <dgm:spPr/>
      <dgm:t>
        <a:bodyPr/>
        <a:lstStyle/>
        <a:p>
          <a:r>
            <a:rPr lang="pl-PL" dirty="0"/>
            <a:t>Technik żywienia i usług gastronomicznych</a:t>
          </a:r>
        </a:p>
        <a:p>
          <a:r>
            <a:rPr lang="pl-PL" dirty="0" smtClean="0"/>
            <a:t>(15 miejsc)</a:t>
          </a:r>
          <a:endParaRPr lang="en-US" dirty="0"/>
        </a:p>
      </dgm:t>
    </dgm:pt>
    <dgm:pt modelId="{AD07A967-A4CA-4735-AA9D-9B1D60E0E557}" type="parTrans" cxnId="{FB4AFF5D-A20B-41F0-AE59-2AF95CE6ABA5}">
      <dgm:prSet/>
      <dgm:spPr/>
      <dgm:t>
        <a:bodyPr/>
        <a:lstStyle/>
        <a:p>
          <a:endParaRPr lang="en-US"/>
        </a:p>
      </dgm:t>
    </dgm:pt>
    <dgm:pt modelId="{12F8C370-B292-48A6-9203-BACA188CB5C4}" type="sibTrans" cxnId="{FB4AFF5D-A20B-41F0-AE59-2AF95CE6ABA5}">
      <dgm:prSet/>
      <dgm:spPr/>
      <dgm:t>
        <a:bodyPr/>
        <a:lstStyle/>
        <a:p>
          <a:endParaRPr lang="en-US"/>
        </a:p>
      </dgm:t>
    </dgm:pt>
    <dgm:pt modelId="{82787837-71E0-4145-86D2-872377B7368B}" type="pres">
      <dgm:prSet presAssocID="{0AD53CFF-D546-47AC-B9CD-CF6B90A52C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647A8D3-81A5-46E0-BB9B-A85E1ADFCF3B}" type="pres">
      <dgm:prSet presAssocID="{641E8F53-9DD9-4B37-B9EB-9A7E35D756D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6E43434-BC41-48E9-869A-CEB9FDEEE9C7}" type="pres">
      <dgm:prSet presAssocID="{5259FB61-E6B1-4269-8FF3-1E57A1CEE5A5}" presName="spacer" presStyleCnt="0"/>
      <dgm:spPr/>
    </dgm:pt>
    <dgm:pt modelId="{395A03FA-0317-430F-902F-787587012AD1}" type="pres">
      <dgm:prSet presAssocID="{D33CBC1D-DB68-4685-A44E-E27DCDC1E611}" presName="parentText" presStyleLbl="node1" presStyleIdx="1" presStyleCnt="4" custLinFactNeighborX="-2441" custLinFactNeighborY="6905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0B9075-ED45-4E3C-A5F6-EEE1EC356B5A}" type="pres">
      <dgm:prSet presAssocID="{863F9BBD-4391-4B8D-B9CC-71A4209F1F18}" presName="spacer" presStyleCnt="0"/>
      <dgm:spPr/>
    </dgm:pt>
    <dgm:pt modelId="{A4FB1EFE-4162-4270-955F-ADB9D951B3FC}" type="pres">
      <dgm:prSet presAssocID="{1A5B2221-3FCF-449A-B3F1-7D2173E8A28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753233-4736-4791-8B8F-D579EB22722A}" type="pres">
      <dgm:prSet presAssocID="{0599EB0B-E0AF-433C-B74F-2A92729A235A}" presName="spacer" presStyleCnt="0"/>
      <dgm:spPr/>
    </dgm:pt>
    <dgm:pt modelId="{695F6BC4-D658-4C01-B7A5-12D9C7483999}" type="pres">
      <dgm:prSet presAssocID="{4449BDCD-C1B7-40F9-A671-75840DB0EBC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EBB4489-78B4-46F8-B9D4-E04B7E81416D}" type="presOf" srcId="{D33CBC1D-DB68-4685-A44E-E27DCDC1E611}" destId="{395A03FA-0317-430F-902F-787587012AD1}" srcOrd="0" destOrd="0" presId="urn:microsoft.com/office/officeart/2005/8/layout/vList2"/>
    <dgm:cxn modelId="{2A08D386-9EE8-4044-BD3A-69D4410388C0}" type="presOf" srcId="{0AD53CFF-D546-47AC-B9CD-CF6B90A52C86}" destId="{82787837-71E0-4145-86D2-872377B7368B}" srcOrd="0" destOrd="0" presId="urn:microsoft.com/office/officeart/2005/8/layout/vList2"/>
    <dgm:cxn modelId="{FB4AFF5D-A20B-41F0-AE59-2AF95CE6ABA5}" srcId="{0AD53CFF-D546-47AC-B9CD-CF6B90A52C86}" destId="{4449BDCD-C1B7-40F9-A671-75840DB0EBC5}" srcOrd="3" destOrd="0" parTransId="{AD07A967-A4CA-4735-AA9D-9B1D60E0E557}" sibTransId="{12F8C370-B292-48A6-9203-BACA188CB5C4}"/>
    <dgm:cxn modelId="{4855A5A7-2F61-439E-8009-BE3D98AA695F}" type="presOf" srcId="{641E8F53-9DD9-4B37-B9EB-9A7E35D756DD}" destId="{F647A8D3-81A5-46E0-BB9B-A85E1ADFCF3B}" srcOrd="0" destOrd="0" presId="urn:microsoft.com/office/officeart/2005/8/layout/vList2"/>
    <dgm:cxn modelId="{9696D1DD-BAE8-4595-8A1E-9B69EE727E49}" type="presOf" srcId="{4449BDCD-C1B7-40F9-A671-75840DB0EBC5}" destId="{695F6BC4-D658-4C01-B7A5-12D9C7483999}" srcOrd="0" destOrd="0" presId="urn:microsoft.com/office/officeart/2005/8/layout/vList2"/>
    <dgm:cxn modelId="{12CF514B-EBDE-47D4-9FAD-A9BEEBE7FC8A}" srcId="{0AD53CFF-D546-47AC-B9CD-CF6B90A52C86}" destId="{641E8F53-9DD9-4B37-B9EB-9A7E35D756DD}" srcOrd="0" destOrd="0" parTransId="{78B50EE0-4DFA-4400-9F49-F632745D6DF2}" sibTransId="{5259FB61-E6B1-4269-8FF3-1E57A1CEE5A5}"/>
    <dgm:cxn modelId="{F8C47F63-3F5C-428B-9C26-919889453714}" srcId="{0AD53CFF-D546-47AC-B9CD-CF6B90A52C86}" destId="{1A5B2221-3FCF-449A-B3F1-7D2173E8A285}" srcOrd="2" destOrd="0" parTransId="{9DA176BC-1B16-4BD2-A1BB-82AE2B53115B}" sibTransId="{0599EB0B-E0AF-433C-B74F-2A92729A235A}"/>
    <dgm:cxn modelId="{BD7B630A-61D4-46A6-9ADF-2E27809EDD3C}" srcId="{0AD53CFF-D546-47AC-B9CD-CF6B90A52C86}" destId="{D33CBC1D-DB68-4685-A44E-E27DCDC1E611}" srcOrd="1" destOrd="0" parTransId="{A66E0AE2-CC0B-4468-8D9B-3E21B16A93B5}" sibTransId="{863F9BBD-4391-4B8D-B9CC-71A4209F1F18}"/>
    <dgm:cxn modelId="{B1CFBF3E-F1F3-4348-A292-A306ACDAD8DB}" type="presOf" srcId="{1A5B2221-3FCF-449A-B3F1-7D2173E8A285}" destId="{A4FB1EFE-4162-4270-955F-ADB9D951B3FC}" srcOrd="0" destOrd="0" presId="urn:microsoft.com/office/officeart/2005/8/layout/vList2"/>
    <dgm:cxn modelId="{79BDC85F-08EB-4020-81A2-C9D5947D7D01}" type="presParOf" srcId="{82787837-71E0-4145-86D2-872377B7368B}" destId="{F647A8D3-81A5-46E0-BB9B-A85E1ADFCF3B}" srcOrd="0" destOrd="0" presId="urn:microsoft.com/office/officeart/2005/8/layout/vList2"/>
    <dgm:cxn modelId="{B9AB357E-AE46-4457-8CFB-DE5CF96A4133}" type="presParOf" srcId="{82787837-71E0-4145-86D2-872377B7368B}" destId="{B6E43434-BC41-48E9-869A-CEB9FDEEE9C7}" srcOrd="1" destOrd="0" presId="urn:microsoft.com/office/officeart/2005/8/layout/vList2"/>
    <dgm:cxn modelId="{9CE9A3D5-30D1-487F-A2BE-273902C48080}" type="presParOf" srcId="{82787837-71E0-4145-86D2-872377B7368B}" destId="{395A03FA-0317-430F-902F-787587012AD1}" srcOrd="2" destOrd="0" presId="urn:microsoft.com/office/officeart/2005/8/layout/vList2"/>
    <dgm:cxn modelId="{80DCA56C-C26B-4167-A695-2F22DFE9F249}" type="presParOf" srcId="{82787837-71E0-4145-86D2-872377B7368B}" destId="{C00B9075-ED45-4E3C-A5F6-EEE1EC356B5A}" srcOrd="3" destOrd="0" presId="urn:microsoft.com/office/officeart/2005/8/layout/vList2"/>
    <dgm:cxn modelId="{0A32E5AA-4548-40D6-9FC9-13AF0E46E5CC}" type="presParOf" srcId="{82787837-71E0-4145-86D2-872377B7368B}" destId="{A4FB1EFE-4162-4270-955F-ADB9D951B3FC}" srcOrd="4" destOrd="0" presId="urn:microsoft.com/office/officeart/2005/8/layout/vList2"/>
    <dgm:cxn modelId="{9739C100-4EE7-443F-BE3C-93422D09DCEC}" type="presParOf" srcId="{82787837-71E0-4145-86D2-872377B7368B}" destId="{F3753233-4736-4791-8B8F-D579EB22722A}" srcOrd="5" destOrd="0" presId="urn:microsoft.com/office/officeart/2005/8/layout/vList2"/>
    <dgm:cxn modelId="{BD6117CF-1015-457F-8248-D2647EF2FB60}" type="presParOf" srcId="{82787837-71E0-4145-86D2-872377B7368B}" destId="{695F6BC4-D658-4C01-B7A5-12D9C748399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A82C50-A9FF-455E-A359-8DF1B834A47D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9CBE5D7-D735-4F66-9F8A-B98B42B70FD9}">
      <dgm:prSet/>
      <dgm:spPr/>
      <dgm:t>
        <a:bodyPr/>
        <a:lstStyle/>
        <a:p>
          <a:r>
            <a:rPr lang="pl-PL" b="1" dirty="0"/>
            <a:t>Technik mechatronik</a:t>
          </a:r>
          <a:r>
            <a:rPr lang="pl-PL" dirty="0"/>
            <a:t> ( mechanika, elektronika, informatyka) </a:t>
          </a:r>
          <a:r>
            <a:rPr lang="pl-PL" dirty="0" smtClean="0"/>
            <a:t>15 </a:t>
          </a:r>
          <a:r>
            <a:rPr lang="pl-PL" dirty="0" err="1" smtClean="0"/>
            <a:t>miejs</a:t>
          </a:r>
          <a:endParaRPr lang="en-US" dirty="0"/>
        </a:p>
      </dgm:t>
    </dgm:pt>
    <dgm:pt modelId="{7272FC76-F41E-42C7-A570-E4DCED97F4DD}" type="parTrans" cxnId="{3593B2F8-5E20-4CF8-B86C-2433A3DD8146}">
      <dgm:prSet/>
      <dgm:spPr/>
      <dgm:t>
        <a:bodyPr/>
        <a:lstStyle/>
        <a:p>
          <a:endParaRPr lang="en-US"/>
        </a:p>
      </dgm:t>
    </dgm:pt>
    <dgm:pt modelId="{D47577B0-8F69-4104-835A-155F16119508}" type="sibTrans" cxnId="{3593B2F8-5E20-4CF8-B86C-2433A3DD8146}">
      <dgm:prSet/>
      <dgm:spPr/>
      <dgm:t>
        <a:bodyPr/>
        <a:lstStyle/>
        <a:p>
          <a:endParaRPr lang="en-US"/>
        </a:p>
      </dgm:t>
    </dgm:pt>
    <dgm:pt modelId="{1E5A80D4-D949-469C-8998-2456AF6772D1}">
      <dgm:prSet/>
      <dgm:spPr/>
      <dgm:t>
        <a:bodyPr/>
        <a:lstStyle/>
        <a:p>
          <a:r>
            <a:rPr lang="pl-PL" b="1" dirty="0"/>
            <a:t>Technik pojazdów samochodowych </a:t>
          </a:r>
          <a:r>
            <a:rPr lang="pl-PL" b="1" dirty="0" smtClean="0"/>
            <a:t>(15 miejsc)</a:t>
          </a:r>
          <a:endParaRPr lang="en-US" dirty="0"/>
        </a:p>
      </dgm:t>
    </dgm:pt>
    <dgm:pt modelId="{3771A19D-F20F-42F0-8B76-D06F86D1FE87}" type="parTrans" cxnId="{763FC0D3-976F-49FE-BD71-6BBD010F4B9A}">
      <dgm:prSet/>
      <dgm:spPr/>
      <dgm:t>
        <a:bodyPr/>
        <a:lstStyle/>
        <a:p>
          <a:endParaRPr lang="en-US"/>
        </a:p>
      </dgm:t>
    </dgm:pt>
    <dgm:pt modelId="{6673A789-993B-4510-BDDF-FFD5B11F01CA}" type="sibTrans" cxnId="{763FC0D3-976F-49FE-BD71-6BBD010F4B9A}">
      <dgm:prSet/>
      <dgm:spPr/>
      <dgm:t>
        <a:bodyPr/>
        <a:lstStyle/>
        <a:p>
          <a:endParaRPr lang="en-US"/>
        </a:p>
      </dgm:t>
    </dgm:pt>
    <dgm:pt modelId="{6FBCFCB4-8464-49EA-9B2C-87B28BFB0717}">
      <dgm:prSet/>
      <dgm:spPr/>
      <dgm:t>
        <a:bodyPr/>
        <a:lstStyle/>
        <a:p>
          <a:r>
            <a:rPr lang="pl-PL" b="1" dirty="0"/>
            <a:t>Technik spedytor </a:t>
          </a:r>
          <a:r>
            <a:rPr lang="pl-PL" b="1" dirty="0" smtClean="0"/>
            <a:t>(15 miejsc)</a:t>
          </a:r>
          <a:endParaRPr lang="en-US" dirty="0"/>
        </a:p>
      </dgm:t>
    </dgm:pt>
    <dgm:pt modelId="{7BF35B09-E9E2-4BFC-AFDF-58F36ABBADB3}" type="parTrans" cxnId="{B5352588-331E-4836-97FA-24CDDE69AF66}">
      <dgm:prSet/>
      <dgm:spPr/>
      <dgm:t>
        <a:bodyPr/>
        <a:lstStyle/>
        <a:p>
          <a:endParaRPr lang="en-US"/>
        </a:p>
      </dgm:t>
    </dgm:pt>
    <dgm:pt modelId="{EB8B07B2-137A-4478-9F29-6E6FB59A4562}" type="sibTrans" cxnId="{B5352588-331E-4836-97FA-24CDDE69AF66}">
      <dgm:prSet/>
      <dgm:spPr/>
      <dgm:t>
        <a:bodyPr/>
        <a:lstStyle/>
        <a:p>
          <a:endParaRPr lang="en-US"/>
        </a:p>
      </dgm:t>
    </dgm:pt>
    <dgm:pt modelId="{8179D3A1-077B-4406-98C9-B324CB9EE93C}">
      <dgm:prSet/>
      <dgm:spPr/>
      <dgm:t>
        <a:bodyPr/>
        <a:lstStyle/>
        <a:p>
          <a:r>
            <a:rPr lang="pl-PL" b="1" dirty="0"/>
            <a:t>Technik mechanik </a:t>
          </a:r>
          <a:r>
            <a:rPr lang="pl-PL" b="1" dirty="0" smtClean="0"/>
            <a:t>(15 miejsc)</a:t>
          </a:r>
          <a:endParaRPr lang="en-US" dirty="0"/>
        </a:p>
      </dgm:t>
    </dgm:pt>
    <dgm:pt modelId="{96A51592-A266-4799-A22F-F9302611EA11}" type="parTrans" cxnId="{B87F3DAC-2A06-4D61-A8B0-0673580E972C}">
      <dgm:prSet/>
      <dgm:spPr/>
      <dgm:t>
        <a:bodyPr/>
        <a:lstStyle/>
        <a:p>
          <a:endParaRPr lang="en-US"/>
        </a:p>
      </dgm:t>
    </dgm:pt>
    <dgm:pt modelId="{0B76C618-D23B-44C5-BADE-C8B5C1871D3D}" type="sibTrans" cxnId="{B87F3DAC-2A06-4D61-A8B0-0673580E972C}">
      <dgm:prSet/>
      <dgm:spPr/>
      <dgm:t>
        <a:bodyPr/>
        <a:lstStyle/>
        <a:p>
          <a:endParaRPr lang="en-US"/>
        </a:p>
      </dgm:t>
    </dgm:pt>
    <dgm:pt modelId="{8AB38C3C-F2A5-4064-9A2B-102473BB4F13}" type="pres">
      <dgm:prSet presAssocID="{58A82C50-A9FF-455E-A359-8DF1B834A47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BBC2C91-ECC3-4BBA-BD91-5BBE01A2F95E}" type="pres">
      <dgm:prSet presAssocID="{29CBE5D7-D735-4F66-9F8A-B98B42B70FD9}" presName="parentText" presStyleLbl="node1" presStyleIdx="0" presStyleCnt="4" custLinFactNeighborY="17658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7D065C0-E5F6-41C3-9516-F331257B8EC7}" type="pres">
      <dgm:prSet presAssocID="{D47577B0-8F69-4104-835A-155F16119508}" presName="spacer" presStyleCnt="0"/>
      <dgm:spPr/>
    </dgm:pt>
    <dgm:pt modelId="{B1F734B3-D834-4BE0-9AE0-6FE3B0814685}" type="pres">
      <dgm:prSet presAssocID="{1E5A80D4-D949-469C-8998-2456AF6772D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C14F79-C05A-4BDD-BBB8-C007D5302A63}" type="pres">
      <dgm:prSet presAssocID="{6673A789-993B-4510-BDDF-FFD5B11F01CA}" presName="spacer" presStyleCnt="0"/>
      <dgm:spPr/>
    </dgm:pt>
    <dgm:pt modelId="{E94C7517-71C4-4BFF-9A80-3C287EA751D7}" type="pres">
      <dgm:prSet presAssocID="{6FBCFCB4-8464-49EA-9B2C-87B28BFB07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AC6CFC-1771-49E4-8CB6-FD0EEA61F338}" type="pres">
      <dgm:prSet presAssocID="{EB8B07B2-137A-4478-9F29-6E6FB59A4562}" presName="spacer" presStyleCnt="0"/>
      <dgm:spPr/>
    </dgm:pt>
    <dgm:pt modelId="{53534EA2-BA23-4CCA-B31A-94D11A7711FF}" type="pres">
      <dgm:prSet presAssocID="{8179D3A1-077B-4406-98C9-B324CB9EE9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C2E3DD0-2A3A-43E2-9454-5D92DE2B50A6}" type="presOf" srcId="{6FBCFCB4-8464-49EA-9B2C-87B28BFB0717}" destId="{E94C7517-71C4-4BFF-9A80-3C287EA751D7}" srcOrd="0" destOrd="0" presId="urn:microsoft.com/office/officeart/2005/8/layout/vList2"/>
    <dgm:cxn modelId="{8F412237-1D94-4C6B-A310-4B81CEB41EE0}" type="presOf" srcId="{29CBE5D7-D735-4F66-9F8A-B98B42B70FD9}" destId="{5BBC2C91-ECC3-4BBA-BD91-5BBE01A2F95E}" srcOrd="0" destOrd="0" presId="urn:microsoft.com/office/officeart/2005/8/layout/vList2"/>
    <dgm:cxn modelId="{3593B2F8-5E20-4CF8-B86C-2433A3DD8146}" srcId="{58A82C50-A9FF-455E-A359-8DF1B834A47D}" destId="{29CBE5D7-D735-4F66-9F8A-B98B42B70FD9}" srcOrd="0" destOrd="0" parTransId="{7272FC76-F41E-42C7-A570-E4DCED97F4DD}" sibTransId="{D47577B0-8F69-4104-835A-155F16119508}"/>
    <dgm:cxn modelId="{AD4A092D-A219-4EBB-A0A6-B984F031EFAB}" type="presOf" srcId="{8179D3A1-077B-4406-98C9-B324CB9EE93C}" destId="{53534EA2-BA23-4CCA-B31A-94D11A7711FF}" srcOrd="0" destOrd="0" presId="urn:microsoft.com/office/officeart/2005/8/layout/vList2"/>
    <dgm:cxn modelId="{B5352588-331E-4836-97FA-24CDDE69AF66}" srcId="{58A82C50-A9FF-455E-A359-8DF1B834A47D}" destId="{6FBCFCB4-8464-49EA-9B2C-87B28BFB0717}" srcOrd="2" destOrd="0" parTransId="{7BF35B09-E9E2-4BFC-AFDF-58F36ABBADB3}" sibTransId="{EB8B07B2-137A-4478-9F29-6E6FB59A4562}"/>
    <dgm:cxn modelId="{B87F3DAC-2A06-4D61-A8B0-0673580E972C}" srcId="{58A82C50-A9FF-455E-A359-8DF1B834A47D}" destId="{8179D3A1-077B-4406-98C9-B324CB9EE93C}" srcOrd="3" destOrd="0" parTransId="{96A51592-A266-4799-A22F-F9302611EA11}" sibTransId="{0B76C618-D23B-44C5-BADE-C8B5C1871D3D}"/>
    <dgm:cxn modelId="{9256C9BD-1E1C-48A4-BD70-1CE2B01EF70F}" type="presOf" srcId="{1E5A80D4-D949-469C-8998-2456AF6772D1}" destId="{B1F734B3-D834-4BE0-9AE0-6FE3B0814685}" srcOrd="0" destOrd="0" presId="urn:microsoft.com/office/officeart/2005/8/layout/vList2"/>
    <dgm:cxn modelId="{4731AB40-A172-46F1-A91C-301E2884AB5B}" type="presOf" srcId="{58A82C50-A9FF-455E-A359-8DF1B834A47D}" destId="{8AB38C3C-F2A5-4064-9A2B-102473BB4F13}" srcOrd="0" destOrd="0" presId="urn:microsoft.com/office/officeart/2005/8/layout/vList2"/>
    <dgm:cxn modelId="{763FC0D3-976F-49FE-BD71-6BBD010F4B9A}" srcId="{58A82C50-A9FF-455E-A359-8DF1B834A47D}" destId="{1E5A80D4-D949-469C-8998-2456AF6772D1}" srcOrd="1" destOrd="0" parTransId="{3771A19D-F20F-42F0-8B76-D06F86D1FE87}" sibTransId="{6673A789-993B-4510-BDDF-FFD5B11F01CA}"/>
    <dgm:cxn modelId="{26DBE25E-1C37-4D52-8C25-09ACB33ABBB1}" type="presParOf" srcId="{8AB38C3C-F2A5-4064-9A2B-102473BB4F13}" destId="{5BBC2C91-ECC3-4BBA-BD91-5BBE01A2F95E}" srcOrd="0" destOrd="0" presId="urn:microsoft.com/office/officeart/2005/8/layout/vList2"/>
    <dgm:cxn modelId="{35A15249-488F-4E94-9B5A-FF4936C07D60}" type="presParOf" srcId="{8AB38C3C-F2A5-4064-9A2B-102473BB4F13}" destId="{07D065C0-E5F6-41C3-9516-F331257B8EC7}" srcOrd="1" destOrd="0" presId="urn:microsoft.com/office/officeart/2005/8/layout/vList2"/>
    <dgm:cxn modelId="{59B8E254-5F7A-4225-8E5B-384F203D60F0}" type="presParOf" srcId="{8AB38C3C-F2A5-4064-9A2B-102473BB4F13}" destId="{B1F734B3-D834-4BE0-9AE0-6FE3B0814685}" srcOrd="2" destOrd="0" presId="urn:microsoft.com/office/officeart/2005/8/layout/vList2"/>
    <dgm:cxn modelId="{67E02C33-F9D3-4875-B4DE-E2A965773445}" type="presParOf" srcId="{8AB38C3C-F2A5-4064-9A2B-102473BB4F13}" destId="{CEC14F79-C05A-4BDD-BBB8-C007D5302A63}" srcOrd="3" destOrd="0" presId="urn:microsoft.com/office/officeart/2005/8/layout/vList2"/>
    <dgm:cxn modelId="{166D34A5-D34E-497C-9F3F-9D94B0093F96}" type="presParOf" srcId="{8AB38C3C-F2A5-4064-9A2B-102473BB4F13}" destId="{E94C7517-71C4-4BFF-9A80-3C287EA751D7}" srcOrd="4" destOrd="0" presId="urn:microsoft.com/office/officeart/2005/8/layout/vList2"/>
    <dgm:cxn modelId="{2C237116-A6E5-4615-A43C-9D4E30F43550}" type="presParOf" srcId="{8AB38C3C-F2A5-4064-9A2B-102473BB4F13}" destId="{D3AC6CFC-1771-49E4-8CB6-FD0EEA61F338}" srcOrd="5" destOrd="0" presId="urn:microsoft.com/office/officeart/2005/8/layout/vList2"/>
    <dgm:cxn modelId="{9DDCDC6E-448B-4524-B354-3E7889A2F6B6}" type="presParOf" srcId="{8AB38C3C-F2A5-4064-9A2B-102473BB4F13}" destId="{53534EA2-BA23-4CCA-B31A-94D11A7711F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59E0A2-B1B3-4439-BD4A-4573776C25B1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5C71AEF-11B0-4F90-8404-1F33988A721C}">
      <dgm:prSet/>
      <dgm:spPr/>
      <dgm:t>
        <a:bodyPr/>
        <a:lstStyle/>
        <a:p>
          <a:r>
            <a:rPr lang="pl-PL" b="1"/>
            <a:t>Branżowa Szkoła I Stopnia</a:t>
          </a:r>
          <a:endParaRPr lang="en-US"/>
        </a:p>
      </dgm:t>
    </dgm:pt>
    <dgm:pt modelId="{594BD0AB-1A04-4F7D-B9A6-17CE792031B7}" type="parTrans" cxnId="{2B0D7867-C086-494A-BEEF-CCC62642EA07}">
      <dgm:prSet/>
      <dgm:spPr/>
      <dgm:t>
        <a:bodyPr/>
        <a:lstStyle/>
        <a:p>
          <a:endParaRPr lang="en-US"/>
        </a:p>
      </dgm:t>
    </dgm:pt>
    <dgm:pt modelId="{B6620335-3E5F-4AFD-A9D6-C3508D3EB1C7}" type="sibTrans" cxnId="{2B0D7867-C086-494A-BEEF-CCC62642EA07}">
      <dgm:prSet/>
      <dgm:spPr/>
      <dgm:t>
        <a:bodyPr/>
        <a:lstStyle/>
        <a:p>
          <a:endParaRPr lang="en-US"/>
        </a:p>
      </dgm:t>
    </dgm:pt>
    <dgm:pt modelId="{5CB68741-9B11-4255-B0E4-72AAF5B4BF26}">
      <dgm:prSet/>
      <dgm:spPr/>
      <dgm:t>
        <a:bodyPr/>
        <a:lstStyle/>
        <a:p>
          <a:endParaRPr lang="en-US" dirty="0"/>
        </a:p>
      </dgm:t>
    </dgm:pt>
    <dgm:pt modelId="{B2981B19-7F8C-40C8-A154-7CD2A6E89684}" type="parTrans" cxnId="{12317182-7EDA-49D5-A4F3-9FDC27B0AAB2}">
      <dgm:prSet/>
      <dgm:spPr/>
      <dgm:t>
        <a:bodyPr/>
        <a:lstStyle/>
        <a:p>
          <a:endParaRPr lang="en-US"/>
        </a:p>
      </dgm:t>
    </dgm:pt>
    <dgm:pt modelId="{9E734D5E-0B33-4374-B4E5-4DB0B99B94BB}" type="sibTrans" cxnId="{12317182-7EDA-49D5-A4F3-9FDC27B0AAB2}">
      <dgm:prSet/>
      <dgm:spPr/>
      <dgm:t>
        <a:bodyPr/>
        <a:lstStyle/>
        <a:p>
          <a:endParaRPr lang="en-US"/>
        </a:p>
      </dgm:t>
    </dgm:pt>
    <dgm:pt modelId="{61C10069-E96F-4BE8-B3CB-3D00D7E590D1}">
      <dgm:prSet/>
      <dgm:spPr/>
      <dgm:t>
        <a:bodyPr/>
        <a:lstStyle/>
        <a:p>
          <a:r>
            <a:rPr lang="pl-PL" dirty="0"/>
            <a:t>Mechanik pojazdów samochodowych </a:t>
          </a:r>
          <a:r>
            <a:rPr lang="pl-PL" dirty="0" smtClean="0"/>
            <a:t>(15 miejsc)</a:t>
          </a:r>
          <a:endParaRPr lang="en-US" dirty="0"/>
        </a:p>
      </dgm:t>
    </dgm:pt>
    <dgm:pt modelId="{9C9DB2C9-10FD-495D-BDE6-62F802E8E7FD}" type="parTrans" cxnId="{8BBF4FE9-B132-4AC7-BF3B-F746B223C642}">
      <dgm:prSet/>
      <dgm:spPr/>
      <dgm:t>
        <a:bodyPr/>
        <a:lstStyle/>
        <a:p>
          <a:endParaRPr lang="en-US"/>
        </a:p>
      </dgm:t>
    </dgm:pt>
    <dgm:pt modelId="{5D63A7A8-6119-48E2-BA7B-A73362199612}" type="sibTrans" cxnId="{8BBF4FE9-B132-4AC7-BF3B-F746B223C642}">
      <dgm:prSet/>
      <dgm:spPr/>
      <dgm:t>
        <a:bodyPr/>
        <a:lstStyle/>
        <a:p>
          <a:endParaRPr lang="en-US"/>
        </a:p>
      </dgm:t>
    </dgm:pt>
    <dgm:pt modelId="{32EDDE00-1418-4FCE-A504-8EE6004109E8}">
      <dgm:prSet/>
      <dgm:spPr/>
      <dgm:t>
        <a:bodyPr/>
        <a:lstStyle/>
        <a:p>
          <a:r>
            <a:rPr lang="pl-PL" dirty="0"/>
            <a:t>Operator obrabiarek skrawających </a:t>
          </a:r>
          <a:r>
            <a:rPr lang="pl-PL" dirty="0" smtClean="0"/>
            <a:t>15miejsc)</a:t>
          </a:r>
          <a:endParaRPr lang="en-US" dirty="0"/>
        </a:p>
      </dgm:t>
    </dgm:pt>
    <dgm:pt modelId="{FB99EF67-5C3E-4860-BA3A-DA4488D448C7}" type="parTrans" cxnId="{200DB92D-B8DB-406C-855B-52B499BCD3B7}">
      <dgm:prSet/>
      <dgm:spPr/>
      <dgm:t>
        <a:bodyPr/>
        <a:lstStyle/>
        <a:p>
          <a:endParaRPr lang="en-US"/>
        </a:p>
      </dgm:t>
    </dgm:pt>
    <dgm:pt modelId="{66444EC8-929B-49AC-9E65-4BE719BB974A}" type="sibTrans" cxnId="{200DB92D-B8DB-406C-855B-52B499BCD3B7}">
      <dgm:prSet/>
      <dgm:spPr/>
      <dgm:t>
        <a:bodyPr/>
        <a:lstStyle/>
        <a:p>
          <a:endParaRPr lang="en-US"/>
        </a:p>
      </dgm:t>
    </dgm:pt>
    <dgm:pt modelId="{C94B320C-2696-4BBB-87B5-0EF3DA7DDDF3}" type="pres">
      <dgm:prSet presAssocID="{A459E0A2-B1B3-4439-BD4A-4573776C25B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8AD252B-A935-43DE-B610-1E1741417C45}" type="pres">
      <dgm:prSet presAssocID="{A5C71AEF-11B0-4F90-8404-1F33988A721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54818E-E824-4460-BF7B-67C10B2A0D4F}" type="pres">
      <dgm:prSet presAssocID="{A5C71AEF-11B0-4F90-8404-1F33988A721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7407609-462A-43B6-A49C-5E2A6A185DB0}" type="presOf" srcId="{A459E0A2-B1B3-4439-BD4A-4573776C25B1}" destId="{C94B320C-2696-4BBB-87B5-0EF3DA7DDDF3}" srcOrd="0" destOrd="0" presId="urn:microsoft.com/office/officeart/2005/8/layout/vList2"/>
    <dgm:cxn modelId="{DAF160FB-0022-424C-AC28-0E742D667771}" type="presOf" srcId="{61C10069-E96F-4BE8-B3CB-3D00D7E590D1}" destId="{E354818E-E824-4460-BF7B-67C10B2A0D4F}" srcOrd="0" destOrd="1" presId="urn:microsoft.com/office/officeart/2005/8/layout/vList2"/>
    <dgm:cxn modelId="{60D51932-79E2-4595-8D95-285303F11916}" type="presOf" srcId="{5CB68741-9B11-4255-B0E4-72AAF5B4BF26}" destId="{E354818E-E824-4460-BF7B-67C10B2A0D4F}" srcOrd="0" destOrd="0" presId="urn:microsoft.com/office/officeart/2005/8/layout/vList2"/>
    <dgm:cxn modelId="{A04C2678-B10A-4752-925F-1DAC39460EF3}" type="presOf" srcId="{A5C71AEF-11B0-4F90-8404-1F33988A721C}" destId="{C8AD252B-A935-43DE-B610-1E1741417C45}" srcOrd="0" destOrd="0" presId="urn:microsoft.com/office/officeart/2005/8/layout/vList2"/>
    <dgm:cxn modelId="{12317182-7EDA-49D5-A4F3-9FDC27B0AAB2}" srcId="{A5C71AEF-11B0-4F90-8404-1F33988A721C}" destId="{5CB68741-9B11-4255-B0E4-72AAF5B4BF26}" srcOrd="0" destOrd="0" parTransId="{B2981B19-7F8C-40C8-A154-7CD2A6E89684}" sibTransId="{9E734D5E-0B33-4374-B4E5-4DB0B99B94BB}"/>
    <dgm:cxn modelId="{2023C376-8C4B-42B7-A975-3B2CB96C125C}" type="presOf" srcId="{32EDDE00-1418-4FCE-A504-8EE6004109E8}" destId="{E354818E-E824-4460-BF7B-67C10B2A0D4F}" srcOrd="0" destOrd="2" presId="urn:microsoft.com/office/officeart/2005/8/layout/vList2"/>
    <dgm:cxn modelId="{2B0D7867-C086-494A-BEEF-CCC62642EA07}" srcId="{A459E0A2-B1B3-4439-BD4A-4573776C25B1}" destId="{A5C71AEF-11B0-4F90-8404-1F33988A721C}" srcOrd="0" destOrd="0" parTransId="{594BD0AB-1A04-4F7D-B9A6-17CE792031B7}" sibTransId="{B6620335-3E5F-4AFD-A9D6-C3508D3EB1C7}"/>
    <dgm:cxn modelId="{200DB92D-B8DB-406C-855B-52B499BCD3B7}" srcId="{A5C71AEF-11B0-4F90-8404-1F33988A721C}" destId="{32EDDE00-1418-4FCE-A504-8EE6004109E8}" srcOrd="2" destOrd="0" parTransId="{FB99EF67-5C3E-4860-BA3A-DA4488D448C7}" sibTransId="{66444EC8-929B-49AC-9E65-4BE719BB974A}"/>
    <dgm:cxn modelId="{8BBF4FE9-B132-4AC7-BF3B-F746B223C642}" srcId="{A5C71AEF-11B0-4F90-8404-1F33988A721C}" destId="{61C10069-E96F-4BE8-B3CB-3D00D7E590D1}" srcOrd="1" destOrd="0" parTransId="{9C9DB2C9-10FD-495D-BDE6-62F802E8E7FD}" sibTransId="{5D63A7A8-6119-48E2-BA7B-A73362199612}"/>
    <dgm:cxn modelId="{B05A8F64-5996-4E23-BCCD-CB327D6DE182}" type="presParOf" srcId="{C94B320C-2696-4BBB-87B5-0EF3DA7DDDF3}" destId="{C8AD252B-A935-43DE-B610-1E1741417C45}" srcOrd="0" destOrd="0" presId="urn:microsoft.com/office/officeart/2005/8/layout/vList2"/>
    <dgm:cxn modelId="{B8A2CB8E-7A1F-4779-89FD-F0B99800427A}" type="presParOf" srcId="{C94B320C-2696-4BBB-87B5-0EF3DA7DDDF3}" destId="{E354818E-E824-4460-BF7B-67C10B2A0D4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83079-6137-47DC-81C5-69B0A8312161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1955102-6AC5-48E8-9796-5F6924E8F749}">
      <dgm:prSet/>
      <dgm:spPr/>
      <dgm:t>
        <a:bodyPr/>
        <a:lstStyle/>
        <a:p>
          <a:r>
            <a:rPr lang="pl-PL"/>
            <a:t>Technikum</a:t>
          </a:r>
          <a:endParaRPr lang="en-US"/>
        </a:p>
      </dgm:t>
    </dgm:pt>
    <dgm:pt modelId="{32DEFA2A-851E-49E4-AF78-C79F6BC1E11A}" type="parTrans" cxnId="{728AC30B-ABC3-4D82-A160-65290C656EB5}">
      <dgm:prSet/>
      <dgm:spPr/>
      <dgm:t>
        <a:bodyPr/>
        <a:lstStyle/>
        <a:p>
          <a:endParaRPr lang="en-US"/>
        </a:p>
      </dgm:t>
    </dgm:pt>
    <dgm:pt modelId="{35E07C13-3A43-4CDE-AF7C-E6C163B2E3BB}" type="sibTrans" cxnId="{728AC30B-ABC3-4D82-A160-65290C656EB5}">
      <dgm:prSet/>
      <dgm:spPr/>
      <dgm:t>
        <a:bodyPr/>
        <a:lstStyle/>
        <a:p>
          <a:endParaRPr lang="en-US"/>
        </a:p>
      </dgm:t>
    </dgm:pt>
    <dgm:pt modelId="{0AB52712-C76F-44F0-9E68-21E7E655777D}">
      <dgm:prSet/>
      <dgm:spPr/>
      <dgm:t>
        <a:bodyPr/>
        <a:lstStyle/>
        <a:p>
          <a:r>
            <a:rPr lang="pl-PL" dirty="0"/>
            <a:t>Technik ekonomista </a:t>
          </a:r>
          <a:r>
            <a:rPr lang="pl-PL" dirty="0" smtClean="0"/>
            <a:t>(15 </a:t>
          </a:r>
          <a:r>
            <a:rPr lang="pl-PL" dirty="0"/>
            <a:t>miejsc)</a:t>
          </a:r>
          <a:endParaRPr lang="en-US" dirty="0"/>
        </a:p>
      </dgm:t>
    </dgm:pt>
    <dgm:pt modelId="{49823617-7324-4BAF-AA38-66C2EAC33819}" type="parTrans" cxnId="{4EFBD8AD-F549-4E6E-91CE-620D2B1A1814}">
      <dgm:prSet/>
      <dgm:spPr/>
      <dgm:t>
        <a:bodyPr/>
        <a:lstStyle/>
        <a:p>
          <a:endParaRPr lang="en-US"/>
        </a:p>
      </dgm:t>
    </dgm:pt>
    <dgm:pt modelId="{B3D74661-67B0-46AF-B6F0-5676DF8EC73B}" type="sibTrans" cxnId="{4EFBD8AD-F549-4E6E-91CE-620D2B1A1814}">
      <dgm:prSet/>
      <dgm:spPr/>
      <dgm:t>
        <a:bodyPr/>
        <a:lstStyle/>
        <a:p>
          <a:endParaRPr lang="en-US"/>
        </a:p>
      </dgm:t>
    </dgm:pt>
    <dgm:pt modelId="{219DE686-CAD6-4EE7-A15D-9DFEE4F54E45}">
      <dgm:prSet/>
      <dgm:spPr/>
      <dgm:t>
        <a:bodyPr/>
        <a:lstStyle/>
        <a:p>
          <a:r>
            <a:rPr lang="pl-PL" dirty="0"/>
            <a:t>Technik reklamy </a:t>
          </a:r>
          <a:r>
            <a:rPr lang="pl-PL" dirty="0" smtClean="0"/>
            <a:t>(15 </a:t>
          </a:r>
          <a:r>
            <a:rPr lang="pl-PL" dirty="0"/>
            <a:t>miejsc)</a:t>
          </a:r>
          <a:endParaRPr lang="en-US" dirty="0"/>
        </a:p>
      </dgm:t>
    </dgm:pt>
    <dgm:pt modelId="{F582C971-8AF8-4F39-BF49-0B5B35E846E3}" type="parTrans" cxnId="{A240C592-7AA7-48B5-92EC-F853513C9B54}">
      <dgm:prSet/>
      <dgm:spPr/>
      <dgm:t>
        <a:bodyPr/>
        <a:lstStyle/>
        <a:p>
          <a:endParaRPr lang="en-US"/>
        </a:p>
      </dgm:t>
    </dgm:pt>
    <dgm:pt modelId="{CE329829-BB0B-4107-9AB1-AF69935BDB86}" type="sibTrans" cxnId="{A240C592-7AA7-48B5-92EC-F853513C9B54}">
      <dgm:prSet/>
      <dgm:spPr/>
      <dgm:t>
        <a:bodyPr/>
        <a:lstStyle/>
        <a:p>
          <a:endParaRPr lang="en-US"/>
        </a:p>
      </dgm:t>
    </dgm:pt>
    <dgm:pt modelId="{FEB6FE80-2713-4801-865A-6AD91846D44B}">
      <dgm:prSet/>
      <dgm:spPr/>
      <dgm:t>
        <a:bodyPr/>
        <a:lstStyle/>
        <a:p>
          <a:r>
            <a:rPr lang="pl-PL" dirty="0"/>
            <a:t>Technik grafiki i poligrafii cyfrowej (15 miejsc)</a:t>
          </a:r>
          <a:endParaRPr lang="en-US" dirty="0"/>
        </a:p>
      </dgm:t>
    </dgm:pt>
    <dgm:pt modelId="{6CB08F76-D4DD-4083-A3A2-B97AA600619B}" type="parTrans" cxnId="{63AC2C97-4AD0-49F3-847B-0A28BE6F4C77}">
      <dgm:prSet/>
      <dgm:spPr/>
      <dgm:t>
        <a:bodyPr/>
        <a:lstStyle/>
        <a:p>
          <a:endParaRPr lang="en-US"/>
        </a:p>
      </dgm:t>
    </dgm:pt>
    <dgm:pt modelId="{96C11FC8-A5B8-448B-8B27-D47CB3577D8D}" type="sibTrans" cxnId="{63AC2C97-4AD0-49F3-847B-0A28BE6F4C77}">
      <dgm:prSet/>
      <dgm:spPr/>
      <dgm:t>
        <a:bodyPr/>
        <a:lstStyle/>
        <a:p>
          <a:endParaRPr lang="en-US"/>
        </a:p>
      </dgm:t>
    </dgm:pt>
    <dgm:pt modelId="{CA19D549-F32F-47E9-9E76-AD5E7240F62A}">
      <dgm:prSet/>
      <dgm:spPr/>
      <dgm:t>
        <a:bodyPr/>
        <a:lstStyle/>
        <a:p>
          <a:r>
            <a:rPr lang="pl-PL" dirty="0"/>
            <a:t>Technik fotografii i multimediów (15 miejsc)</a:t>
          </a:r>
          <a:endParaRPr lang="en-US" dirty="0"/>
        </a:p>
      </dgm:t>
    </dgm:pt>
    <dgm:pt modelId="{36F6ACB9-9277-4D6E-BD41-3DE5C7C2D317}" type="parTrans" cxnId="{71652B31-2EFB-462F-9F3F-759EF5B0A251}">
      <dgm:prSet/>
      <dgm:spPr/>
      <dgm:t>
        <a:bodyPr/>
        <a:lstStyle/>
        <a:p>
          <a:endParaRPr lang="en-US"/>
        </a:p>
      </dgm:t>
    </dgm:pt>
    <dgm:pt modelId="{8B6B4896-3AD4-4BA5-813B-A184C893DB2C}" type="sibTrans" cxnId="{71652B31-2EFB-462F-9F3F-759EF5B0A251}">
      <dgm:prSet/>
      <dgm:spPr/>
      <dgm:t>
        <a:bodyPr/>
        <a:lstStyle/>
        <a:p>
          <a:endParaRPr lang="en-US"/>
        </a:p>
      </dgm:t>
    </dgm:pt>
    <dgm:pt modelId="{A6ECB38C-FCBD-4A2B-BF6A-40B18CB8598E}">
      <dgm:prSet/>
      <dgm:spPr/>
      <dgm:t>
        <a:bodyPr/>
        <a:lstStyle/>
        <a:p>
          <a:r>
            <a:rPr lang="pl-PL" dirty="0"/>
            <a:t>Liceum ogólnokształcące- klasa piłki siatkowej dziewcząt i chłopców</a:t>
          </a:r>
        </a:p>
        <a:p>
          <a:r>
            <a:rPr lang="pl-PL" dirty="0"/>
            <a:t> (24 miejsca)</a:t>
          </a:r>
          <a:endParaRPr lang="en-US" dirty="0"/>
        </a:p>
      </dgm:t>
    </dgm:pt>
    <dgm:pt modelId="{277F3E0C-2263-4FCE-BF43-0430415776A7}" type="parTrans" cxnId="{EC318A8B-D429-4477-820C-FB7C8E33FFDC}">
      <dgm:prSet/>
      <dgm:spPr/>
      <dgm:t>
        <a:bodyPr/>
        <a:lstStyle/>
        <a:p>
          <a:endParaRPr lang="en-US"/>
        </a:p>
      </dgm:t>
    </dgm:pt>
    <dgm:pt modelId="{B9582B6F-E916-4F3F-9FC8-AD63CF9FFB7C}" type="sibTrans" cxnId="{EC318A8B-D429-4477-820C-FB7C8E33FFDC}">
      <dgm:prSet/>
      <dgm:spPr/>
      <dgm:t>
        <a:bodyPr/>
        <a:lstStyle/>
        <a:p>
          <a:endParaRPr lang="en-US"/>
        </a:p>
      </dgm:t>
    </dgm:pt>
    <dgm:pt modelId="{3796E4C0-15E5-4633-B478-921E5508EA1B}" type="pres">
      <dgm:prSet presAssocID="{4B083079-6137-47DC-81C5-69B0A83121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5818731-1C5E-4512-9C44-0921729C27D9}" type="pres">
      <dgm:prSet presAssocID="{81955102-6AC5-48E8-9796-5F6924E8F74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C02464-0CD2-46CD-A1FA-B35F196A9BAA}" type="pres">
      <dgm:prSet presAssocID="{81955102-6AC5-48E8-9796-5F6924E8F74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786BA0-E6F3-4046-8967-13D8B56995DF}" type="pres">
      <dgm:prSet presAssocID="{A6ECB38C-FCBD-4A2B-BF6A-40B18CB8598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CBFDE43-6D6C-45C4-8D76-7B0305D1AD97}" type="presOf" srcId="{FEB6FE80-2713-4801-865A-6AD91846D44B}" destId="{D6C02464-0CD2-46CD-A1FA-B35F196A9BAA}" srcOrd="0" destOrd="2" presId="urn:microsoft.com/office/officeart/2005/8/layout/vList2"/>
    <dgm:cxn modelId="{EC318A8B-D429-4477-820C-FB7C8E33FFDC}" srcId="{4B083079-6137-47DC-81C5-69B0A8312161}" destId="{A6ECB38C-FCBD-4A2B-BF6A-40B18CB8598E}" srcOrd="1" destOrd="0" parTransId="{277F3E0C-2263-4FCE-BF43-0430415776A7}" sibTransId="{B9582B6F-E916-4F3F-9FC8-AD63CF9FFB7C}"/>
    <dgm:cxn modelId="{9E5F9BE8-A5D9-4003-B7C3-86E3DD56CAC8}" type="presOf" srcId="{A6ECB38C-FCBD-4A2B-BF6A-40B18CB8598E}" destId="{A0786BA0-E6F3-4046-8967-13D8B56995DF}" srcOrd="0" destOrd="0" presId="urn:microsoft.com/office/officeart/2005/8/layout/vList2"/>
    <dgm:cxn modelId="{63AC2C97-4AD0-49F3-847B-0A28BE6F4C77}" srcId="{81955102-6AC5-48E8-9796-5F6924E8F749}" destId="{FEB6FE80-2713-4801-865A-6AD91846D44B}" srcOrd="2" destOrd="0" parTransId="{6CB08F76-D4DD-4083-A3A2-B97AA600619B}" sibTransId="{96C11FC8-A5B8-448B-8B27-D47CB3577D8D}"/>
    <dgm:cxn modelId="{9B0FEFBF-7727-41E5-842A-B055749EAB3A}" type="presOf" srcId="{CA19D549-F32F-47E9-9E76-AD5E7240F62A}" destId="{D6C02464-0CD2-46CD-A1FA-B35F196A9BAA}" srcOrd="0" destOrd="3" presId="urn:microsoft.com/office/officeart/2005/8/layout/vList2"/>
    <dgm:cxn modelId="{C79C4B0C-6C14-4353-81CB-9E18734B8ACA}" type="presOf" srcId="{219DE686-CAD6-4EE7-A15D-9DFEE4F54E45}" destId="{D6C02464-0CD2-46CD-A1FA-B35F196A9BAA}" srcOrd="0" destOrd="1" presId="urn:microsoft.com/office/officeart/2005/8/layout/vList2"/>
    <dgm:cxn modelId="{71652B31-2EFB-462F-9F3F-759EF5B0A251}" srcId="{81955102-6AC5-48E8-9796-5F6924E8F749}" destId="{CA19D549-F32F-47E9-9E76-AD5E7240F62A}" srcOrd="3" destOrd="0" parTransId="{36F6ACB9-9277-4D6E-BD41-3DE5C7C2D317}" sibTransId="{8B6B4896-3AD4-4BA5-813B-A184C893DB2C}"/>
    <dgm:cxn modelId="{728AC30B-ABC3-4D82-A160-65290C656EB5}" srcId="{4B083079-6137-47DC-81C5-69B0A8312161}" destId="{81955102-6AC5-48E8-9796-5F6924E8F749}" srcOrd="0" destOrd="0" parTransId="{32DEFA2A-851E-49E4-AF78-C79F6BC1E11A}" sibTransId="{35E07C13-3A43-4CDE-AF7C-E6C163B2E3BB}"/>
    <dgm:cxn modelId="{C7C8F2BE-70C0-4A46-9251-EA09DAC6D37F}" type="presOf" srcId="{81955102-6AC5-48E8-9796-5F6924E8F749}" destId="{85818731-1C5E-4512-9C44-0921729C27D9}" srcOrd="0" destOrd="0" presId="urn:microsoft.com/office/officeart/2005/8/layout/vList2"/>
    <dgm:cxn modelId="{0DDC90C6-515C-40BA-A19C-F813E097CBFD}" type="presOf" srcId="{0AB52712-C76F-44F0-9E68-21E7E655777D}" destId="{D6C02464-0CD2-46CD-A1FA-B35F196A9BAA}" srcOrd="0" destOrd="0" presId="urn:microsoft.com/office/officeart/2005/8/layout/vList2"/>
    <dgm:cxn modelId="{4EFBD8AD-F549-4E6E-91CE-620D2B1A1814}" srcId="{81955102-6AC5-48E8-9796-5F6924E8F749}" destId="{0AB52712-C76F-44F0-9E68-21E7E655777D}" srcOrd="0" destOrd="0" parTransId="{49823617-7324-4BAF-AA38-66C2EAC33819}" sibTransId="{B3D74661-67B0-46AF-B6F0-5676DF8EC73B}"/>
    <dgm:cxn modelId="{546C3576-7C00-44E1-81A3-6DC19077E406}" type="presOf" srcId="{4B083079-6137-47DC-81C5-69B0A8312161}" destId="{3796E4C0-15E5-4633-B478-921E5508EA1B}" srcOrd="0" destOrd="0" presId="urn:microsoft.com/office/officeart/2005/8/layout/vList2"/>
    <dgm:cxn modelId="{A240C592-7AA7-48B5-92EC-F853513C9B54}" srcId="{81955102-6AC5-48E8-9796-5F6924E8F749}" destId="{219DE686-CAD6-4EE7-A15D-9DFEE4F54E45}" srcOrd="1" destOrd="0" parTransId="{F582C971-8AF8-4F39-BF49-0B5B35E846E3}" sibTransId="{CE329829-BB0B-4107-9AB1-AF69935BDB86}"/>
    <dgm:cxn modelId="{D4B03D0D-B0AB-4CC0-BFAD-F87994B800A6}" type="presParOf" srcId="{3796E4C0-15E5-4633-B478-921E5508EA1B}" destId="{85818731-1C5E-4512-9C44-0921729C27D9}" srcOrd="0" destOrd="0" presId="urn:microsoft.com/office/officeart/2005/8/layout/vList2"/>
    <dgm:cxn modelId="{BD44D522-14B7-419C-B8C1-7B6E4BB65851}" type="presParOf" srcId="{3796E4C0-15E5-4633-B478-921E5508EA1B}" destId="{D6C02464-0CD2-46CD-A1FA-B35F196A9BAA}" srcOrd="1" destOrd="0" presId="urn:microsoft.com/office/officeart/2005/8/layout/vList2"/>
    <dgm:cxn modelId="{EA4AA500-E1EB-4A65-A679-B8DE3AF973A5}" type="presParOf" srcId="{3796E4C0-15E5-4633-B478-921E5508EA1B}" destId="{A0786BA0-E6F3-4046-8967-13D8B56995D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65FED8-7FE6-46D7-86F2-697E86E061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D3C9E0-68AB-4B43-86B5-6271C1375E96}">
      <dgm:prSet/>
      <dgm:spPr/>
      <dgm:t>
        <a:bodyPr/>
        <a:lstStyle/>
        <a:p>
          <a:r>
            <a:rPr lang="pl-PL" dirty="0"/>
            <a:t>Klasa politechniczna pod patronatem Politechniki Wrocławskiej (30 miejsc)</a:t>
          </a:r>
          <a:endParaRPr lang="en-US" dirty="0"/>
        </a:p>
      </dgm:t>
    </dgm:pt>
    <dgm:pt modelId="{260C9254-3475-4A97-8B34-5D3699B34490}" type="parTrans" cxnId="{91ECCC4A-C420-44CE-A608-74D3E46232CC}">
      <dgm:prSet/>
      <dgm:spPr/>
      <dgm:t>
        <a:bodyPr/>
        <a:lstStyle/>
        <a:p>
          <a:endParaRPr lang="en-US"/>
        </a:p>
      </dgm:t>
    </dgm:pt>
    <dgm:pt modelId="{97000A0B-53ED-47D4-86B0-C71F4156C86A}" type="sibTrans" cxnId="{91ECCC4A-C420-44CE-A608-74D3E46232CC}">
      <dgm:prSet/>
      <dgm:spPr/>
      <dgm:t>
        <a:bodyPr/>
        <a:lstStyle/>
        <a:p>
          <a:endParaRPr lang="en-US"/>
        </a:p>
      </dgm:t>
    </dgm:pt>
    <dgm:pt modelId="{43A62BF6-5B2B-4046-8E1C-61492F9E144B}">
      <dgm:prSet/>
      <dgm:spPr/>
      <dgm:t>
        <a:bodyPr/>
        <a:lstStyle/>
        <a:p>
          <a:r>
            <a:rPr lang="pl-PL" dirty="0"/>
            <a:t>Klasa </a:t>
          </a:r>
          <a:r>
            <a:rPr lang="pl-PL" dirty="0" smtClean="0"/>
            <a:t>językowo-matematyczna (</a:t>
          </a:r>
          <a:r>
            <a:rPr lang="pl-PL" dirty="0"/>
            <a:t>30 miejsc)</a:t>
          </a:r>
          <a:endParaRPr lang="en-US" dirty="0"/>
        </a:p>
      </dgm:t>
    </dgm:pt>
    <dgm:pt modelId="{49DD0BE3-A117-41A9-8372-25FF7EA16FE2}" type="parTrans" cxnId="{0B8B21BE-C594-42E5-B88D-2E29DC0395C8}">
      <dgm:prSet/>
      <dgm:spPr/>
      <dgm:t>
        <a:bodyPr/>
        <a:lstStyle/>
        <a:p>
          <a:endParaRPr lang="en-US"/>
        </a:p>
      </dgm:t>
    </dgm:pt>
    <dgm:pt modelId="{3AD9A43F-FD8D-4C53-A94B-40EBA34C33D3}" type="sibTrans" cxnId="{0B8B21BE-C594-42E5-B88D-2E29DC0395C8}">
      <dgm:prSet/>
      <dgm:spPr/>
      <dgm:t>
        <a:bodyPr/>
        <a:lstStyle/>
        <a:p>
          <a:endParaRPr lang="en-US"/>
        </a:p>
      </dgm:t>
    </dgm:pt>
    <dgm:pt modelId="{14FDB896-C6B9-4217-B485-B722A5C780A3}" type="pres">
      <dgm:prSet presAssocID="{C065FED8-7FE6-46D7-86F2-697E86E061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57F0B31-28B3-43C7-96D7-D83A3595C188}" type="pres">
      <dgm:prSet presAssocID="{22D3C9E0-68AB-4B43-86B5-6271C1375E9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1E55C6-39B3-4D0C-8C0A-BBE825F663CB}" type="pres">
      <dgm:prSet presAssocID="{97000A0B-53ED-47D4-86B0-C71F4156C86A}" presName="spacer" presStyleCnt="0"/>
      <dgm:spPr/>
    </dgm:pt>
    <dgm:pt modelId="{ED47A33F-2337-4105-BCC4-AFA681B2FAF7}" type="pres">
      <dgm:prSet presAssocID="{43A62BF6-5B2B-4046-8E1C-61492F9E144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BCD62F3-34D4-4B18-AFAD-C897D7F59226}" type="presOf" srcId="{22D3C9E0-68AB-4B43-86B5-6271C1375E96}" destId="{B57F0B31-28B3-43C7-96D7-D83A3595C188}" srcOrd="0" destOrd="0" presId="urn:microsoft.com/office/officeart/2005/8/layout/vList2"/>
    <dgm:cxn modelId="{0B8B21BE-C594-42E5-B88D-2E29DC0395C8}" srcId="{C065FED8-7FE6-46D7-86F2-697E86E061F0}" destId="{43A62BF6-5B2B-4046-8E1C-61492F9E144B}" srcOrd="1" destOrd="0" parTransId="{49DD0BE3-A117-41A9-8372-25FF7EA16FE2}" sibTransId="{3AD9A43F-FD8D-4C53-A94B-40EBA34C33D3}"/>
    <dgm:cxn modelId="{C6B92657-24E9-48D5-B2A6-1AA123457C59}" type="presOf" srcId="{C065FED8-7FE6-46D7-86F2-697E86E061F0}" destId="{14FDB896-C6B9-4217-B485-B722A5C780A3}" srcOrd="0" destOrd="0" presId="urn:microsoft.com/office/officeart/2005/8/layout/vList2"/>
    <dgm:cxn modelId="{91ECCC4A-C420-44CE-A608-74D3E46232CC}" srcId="{C065FED8-7FE6-46D7-86F2-697E86E061F0}" destId="{22D3C9E0-68AB-4B43-86B5-6271C1375E96}" srcOrd="0" destOrd="0" parTransId="{260C9254-3475-4A97-8B34-5D3699B34490}" sibTransId="{97000A0B-53ED-47D4-86B0-C71F4156C86A}"/>
    <dgm:cxn modelId="{CD910E16-5986-4031-AFA0-BAC4085D80BB}" type="presOf" srcId="{43A62BF6-5B2B-4046-8E1C-61492F9E144B}" destId="{ED47A33F-2337-4105-BCC4-AFA681B2FAF7}" srcOrd="0" destOrd="0" presId="urn:microsoft.com/office/officeart/2005/8/layout/vList2"/>
    <dgm:cxn modelId="{487106DD-E292-4358-8837-AABA85245898}" type="presParOf" srcId="{14FDB896-C6B9-4217-B485-B722A5C780A3}" destId="{B57F0B31-28B3-43C7-96D7-D83A3595C188}" srcOrd="0" destOrd="0" presId="urn:microsoft.com/office/officeart/2005/8/layout/vList2"/>
    <dgm:cxn modelId="{8893173A-2D9E-49D2-B0EF-9B3F51885E52}" type="presParOf" srcId="{14FDB896-C6B9-4217-B485-B722A5C780A3}" destId="{FE1E55C6-39B3-4D0C-8C0A-BBE825F663CB}" srcOrd="1" destOrd="0" presId="urn:microsoft.com/office/officeart/2005/8/layout/vList2"/>
    <dgm:cxn modelId="{F1B2A822-BB1B-4093-AE5C-B357621475C3}" type="presParOf" srcId="{14FDB896-C6B9-4217-B485-B722A5C780A3}" destId="{ED47A33F-2337-4105-BCC4-AFA681B2FAF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2EB123B-4C02-4459-B063-7D59F7229823}" type="doc">
      <dgm:prSet loTypeId="urn:microsoft.com/office/officeart/2005/8/layout/hProcess9" loCatId="process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475E06D-BE2F-4F05-AC9B-BD26C0AEE16F}">
      <dgm:prSet custT="1"/>
      <dgm:spPr/>
      <dgm:t>
        <a:bodyPr/>
        <a:lstStyle/>
        <a:p>
          <a:r>
            <a:rPr lang="pl-PL" sz="1800" dirty="0"/>
            <a:t>Matematyczno-fizyczna</a:t>
          </a:r>
        </a:p>
        <a:p>
          <a:r>
            <a:rPr lang="pl-PL" sz="1800" dirty="0"/>
            <a:t> (30 miejsc)</a:t>
          </a:r>
          <a:endParaRPr lang="en-US" sz="1800" dirty="0"/>
        </a:p>
      </dgm:t>
    </dgm:pt>
    <dgm:pt modelId="{0F1B8B63-22CC-4F6E-A831-6A57FB41D738}" type="parTrans" cxnId="{3672B158-35E3-4E7F-A413-799E31AF08C7}">
      <dgm:prSet/>
      <dgm:spPr/>
      <dgm:t>
        <a:bodyPr/>
        <a:lstStyle/>
        <a:p>
          <a:endParaRPr lang="en-US"/>
        </a:p>
      </dgm:t>
    </dgm:pt>
    <dgm:pt modelId="{6F6D92D5-C05F-41B9-BF2E-08B2F6118F84}" type="sibTrans" cxnId="{3672B158-35E3-4E7F-A413-799E31AF08C7}">
      <dgm:prSet/>
      <dgm:spPr/>
      <dgm:t>
        <a:bodyPr/>
        <a:lstStyle/>
        <a:p>
          <a:endParaRPr lang="en-US"/>
        </a:p>
      </dgm:t>
    </dgm:pt>
    <dgm:pt modelId="{84E5F773-8125-462F-9C26-46F9279238B4}">
      <dgm:prSet/>
      <dgm:spPr/>
      <dgm:t>
        <a:bodyPr/>
        <a:lstStyle/>
        <a:p>
          <a:r>
            <a:rPr lang="pl-PL" dirty="0"/>
            <a:t>Biologiczna z elementami nauk medycznych</a:t>
          </a:r>
        </a:p>
        <a:p>
          <a:r>
            <a:rPr lang="pl-PL" dirty="0"/>
            <a:t>(30 miejsc)</a:t>
          </a:r>
        </a:p>
      </dgm:t>
    </dgm:pt>
    <dgm:pt modelId="{CE198033-D8AB-4126-B506-0D23747F1384}" type="parTrans" cxnId="{63A96A5E-2F96-400B-9517-D707612D261F}">
      <dgm:prSet/>
      <dgm:spPr/>
      <dgm:t>
        <a:bodyPr/>
        <a:lstStyle/>
        <a:p>
          <a:endParaRPr lang="pl-PL"/>
        </a:p>
      </dgm:t>
    </dgm:pt>
    <dgm:pt modelId="{948F8CB7-5FA9-4FA2-8315-F2E3B5984591}" type="sibTrans" cxnId="{63A96A5E-2F96-400B-9517-D707612D261F}">
      <dgm:prSet/>
      <dgm:spPr/>
      <dgm:t>
        <a:bodyPr/>
        <a:lstStyle/>
        <a:p>
          <a:endParaRPr lang="pl-PL"/>
        </a:p>
      </dgm:t>
    </dgm:pt>
    <dgm:pt modelId="{537D10F0-92CF-41B8-89D2-33423F0FCD03}" type="pres">
      <dgm:prSet presAssocID="{82EB123B-4C02-4459-B063-7D59F722982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F108AD3-B459-49E4-9BF3-364A947267C6}" type="pres">
      <dgm:prSet presAssocID="{82EB123B-4C02-4459-B063-7D59F7229823}" presName="arrow" presStyleLbl="bgShp" presStyleIdx="0" presStyleCnt="1" custScaleX="117647" custScaleY="86204"/>
      <dgm:spPr/>
    </dgm:pt>
    <dgm:pt modelId="{7204B880-3D6D-48FC-B324-A5E2F0E24A3D}" type="pres">
      <dgm:prSet presAssocID="{82EB123B-4C02-4459-B063-7D59F7229823}" presName="linearProcess" presStyleCnt="0"/>
      <dgm:spPr/>
    </dgm:pt>
    <dgm:pt modelId="{57B2E8E1-FB69-4CBC-A69A-BB163B9940CD}" type="pres">
      <dgm:prSet presAssocID="{4475E06D-BE2F-4F05-AC9B-BD26C0AEE16F}" presName="textNode" presStyleLbl="node1" presStyleIdx="0" presStyleCnt="2" custScaleX="126134" custScaleY="10028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A53608-056B-4CA1-8205-0B8D6F7F76C0}" type="pres">
      <dgm:prSet presAssocID="{6F6D92D5-C05F-41B9-BF2E-08B2F6118F84}" presName="sibTrans" presStyleCnt="0"/>
      <dgm:spPr/>
    </dgm:pt>
    <dgm:pt modelId="{955560EF-AA15-4208-A6B1-9477F0BDB4CC}" type="pres">
      <dgm:prSet presAssocID="{84E5F773-8125-462F-9C26-46F9279238B4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672B158-35E3-4E7F-A413-799E31AF08C7}" srcId="{82EB123B-4C02-4459-B063-7D59F7229823}" destId="{4475E06D-BE2F-4F05-AC9B-BD26C0AEE16F}" srcOrd="0" destOrd="0" parTransId="{0F1B8B63-22CC-4F6E-A831-6A57FB41D738}" sibTransId="{6F6D92D5-C05F-41B9-BF2E-08B2F6118F84}"/>
    <dgm:cxn modelId="{879CE257-C793-4660-9A86-FC3B50418B89}" type="presOf" srcId="{84E5F773-8125-462F-9C26-46F9279238B4}" destId="{955560EF-AA15-4208-A6B1-9477F0BDB4CC}" srcOrd="0" destOrd="0" presId="urn:microsoft.com/office/officeart/2005/8/layout/hProcess9"/>
    <dgm:cxn modelId="{63A96A5E-2F96-400B-9517-D707612D261F}" srcId="{82EB123B-4C02-4459-B063-7D59F7229823}" destId="{84E5F773-8125-462F-9C26-46F9279238B4}" srcOrd="1" destOrd="0" parTransId="{CE198033-D8AB-4126-B506-0D23747F1384}" sibTransId="{948F8CB7-5FA9-4FA2-8315-F2E3B5984591}"/>
    <dgm:cxn modelId="{40B39EBD-81EE-4F2A-8EB3-5AF6E01C0BA8}" type="presOf" srcId="{82EB123B-4C02-4459-B063-7D59F7229823}" destId="{537D10F0-92CF-41B8-89D2-33423F0FCD03}" srcOrd="0" destOrd="0" presId="urn:microsoft.com/office/officeart/2005/8/layout/hProcess9"/>
    <dgm:cxn modelId="{D468AAE4-5CDE-4E11-8320-DD0CEC9C5D72}" type="presOf" srcId="{4475E06D-BE2F-4F05-AC9B-BD26C0AEE16F}" destId="{57B2E8E1-FB69-4CBC-A69A-BB163B9940CD}" srcOrd="0" destOrd="0" presId="urn:microsoft.com/office/officeart/2005/8/layout/hProcess9"/>
    <dgm:cxn modelId="{54256ABC-DD27-4D4F-88C1-32B11DC0378C}" type="presParOf" srcId="{537D10F0-92CF-41B8-89D2-33423F0FCD03}" destId="{5F108AD3-B459-49E4-9BF3-364A947267C6}" srcOrd="0" destOrd="0" presId="urn:microsoft.com/office/officeart/2005/8/layout/hProcess9"/>
    <dgm:cxn modelId="{1260B489-32DF-4421-A355-7DC3769175BA}" type="presParOf" srcId="{537D10F0-92CF-41B8-89D2-33423F0FCD03}" destId="{7204B880-3D6D-48FC-B324-A5E2F0E24A3D}" srcOrd="1" destOrd="0" presId="urn:microsoft.com/office/officeart/2005/8/layout/hProcess9"/>
    <dgm:cxn modelId="{2685648A-69FD-4AB6-954B-96C5E03A4132}" type="presParOf" srcId="{7204B880-3D6D-48FC-B324-A5E2F0E24A3D}" destId="{57B2E8E1-FB69-4CBC-A69A-BB163B9940CD}" srcOrd="0" destOrd="0" presId="urn:microsoft.com/office/officeart/2005/8/layout/hProcess9"/>
    <dgm:cxn modelId="{0847A06E-A277-4A8E-A1BB-350BC488039B}" type="presParOf" srcId="{7204B880-3D6D-48FC-B324-A5E2F0E24A3D}" destId="{ECA53608-056B-4CA1-8205-0B8D6F7F76C0}" srcOrd="1" destOrd="0" presId="urn:microsoft.com/office/officeart/2005/8/layout/hProcess9"/>
    <dgm:cxn modelId="{1D9E4654-8D81-4D31-A223-9D24E29B73DF}" type="presParOf" srcId="{7204B880-3D6D-48FC-B324-A5E2F0E24A3D}" destId="{955560EF-AA15-4208-A6B1-9477F0BDB4C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17049-019F-490F-AAF3-214B475C7844}">
      <dsp:nvSpPr>
        <dsp:cNvPr id="0" name=""/>
        <dsp:cNvSpPr/>
      </dsp:nvSpPr>
      <dsp:spPr>
        <a:xfrm>
          <a:off x="0" y="57180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/>
            <a:t>TECHNIKUM</a:t>
          </a:r>
          <a:endParaRPr lang="en-US" sz="3000" kern="1200"/>
        </a:p>
      </dsp:txBody>
      <dsp:txXfrm>
        <a:off x="67267" y="124447"/>
        <a:ext cx="6379069" cy="1243432"/>
      </dsp:txXfrm>
    </dsp:sp>
    <dsp:sp modelId="{DD1F627E-2099-4C88-852F-85584DD8B1D2}">
      <dsp:nvSpPr>
        <dsp:cNvPr id="0" name=""/>
        <dsp:cNvSpPr/>
      </dsp:nvSpPr>
      <dsp:spPr>
        <a:xfrm>
          <a:off x="0" y="1521546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/>
            <a:t>Technik żywienia i usług gastronomicznych </a:t>
          </a:r>
          <a:r>
            <a:rPr lang="pl-PL" sz="3000" b="1" kern="1200" dirty="0" smtClean="0"/>
            <a:t>(15 </a:t>
          </a:r>
          <a:r>
            <a:rPr lang="pl-PL" sz="3000" b="1" kern="1200" dirty="0"/>
            <a:t>miejsc)</a:t>
          </a:r>
          <a:endParaRPr lang="en-US" sz="3000" kern="1200" dirty="0"/>
        </a:p>
      </dsp:txBody>
      <dsp:txXfrm>
        <a:off x="67267" y="1588813"/>
        <a:ext cx="6379069" cy="1243432"/>
      </dsp:txXfrm>
    </dsp:sp>
    <dsp:sp modelId="{282CC713-4A19-4748-91E3-3E493CC276F5}">
      <dsp:nvSpPr>
        <dsp:cNvPr id="0" name=""/>
        <dsp:cNvSpPr/>
      </dsp:nvSpPr>
      <dsp:spPr>
        <a:xfrm>
          <a:off x="0" y="2985912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/>
            <a:t>Technik usług fryzjerskich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 smtClean="0"/>
            <a:t>(15 </a:t>
          </a:r>
          <a:r>
            <a:rPr lang="pl-PL" sz="3000" b="1" kern="1200" dirty="0"/>
            <a:t>miejsc)</a:t>
          </a:r>
          <a:endParaRPr lang="en-US" sz="3000" kern="1200" dirty="0"/>
        </a:p>
      </dsp:txBody>
      <dsp:txXfrm>
        <a:off x="67267" y="3053179"/>
        <a:ext cx="6379069" cy="1243432"/>
      </dsp:txXfrm>
    </dsp:sp>
    <dsp:sp modelId="{9C5DF3F3-CED1-4EF9-94EB-6A680E2F26F6}">
      <dsp:nvSpPr>
        <dsp:cNvPr id="0" name=""/>
        <dsp:cNvSpPr/>
      </dsp:nvSpPr>
      <dsp:spPr>
        <a:xfrm>
          <a:off x="0" y="4470087"/>
          <a:ext cx="6513603" cy="1377966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000" b="1" kern="1200" dirty="0"/>
            <a:t>Technik logistyk </a:t>
          </a:r>
          <a:r>
            <a:rPr lang="pl-PL" sz="3000" b="1" kern="1200" dirty="0" smtClean="0"/>
            <a:t>(30 </a:t>
          </a:r>
          <a:r>
            <a:rPr lang="pl-PL" sz="3000" b="1" kern="1200" dirty="0"/>
            <a:t>miejsc)</a:t>
          </a:r>
          <a:endParaRPr lang="en-US" sz="3000" kern="1200" dirty="0"/>
        </a:p>
      </dsp:txBody>
      <dsp:txXfrm>
        <a:off x="67267" y="4537354"/>
        <a:ext cx="6379069" cy="124343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794AA-0C2C-4BAD-A049-B25561ED3F30}">
      <dsp:nvSpPr>
        <dsp:cNvPr id="0" name=""/>
        <dsp:cNvSpPr/>
      </dsp:nvSpPr>
      <dsp:spPr>
        <a:xfrm>
          <a:off x="2286" y="153517"/>
          <a:ext cx="3514725" cy="42176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7177" tIns="0" rIns="347177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Klasa </a:t>
          </a:r>
          <a:r>
            <a:rPr lang="pl-PL" sz="2600" kern="1200" dirty="0" smtClean="0"/>
            <a:t>humanistyczna (</a:t>
          </a:r>
          <a:r>
            <a:rPr lang="pl-PL" sz="2600" kern="1200" dirty="0"/>
            <a:t>30 miejsc)</a:t>
          </a:r>
          <a:endParaRPr lang="en-US" sz="2600" kern="1200" dirty="0"/>
        </a:p>
      </dsp:txBody>
      <dsp:txXfrm>
        <a:off x="2286" y="1840586"/>
        <a:ext cx="3514725" cy="2530602"/>
      </dsp:txXfrm>
    </dsp:sp>
    <dsp:sp modelId="{AFD79385-96FC-4532-98EE-37ED4F4F70BD}">
      <dsp:nvSpPr>
        <dsp:cNvPr id="0" name=""/>
        <dsp:cNvSpPr/>
      </dsp:nvSpPr>
      <dsp:spPr>
        <a:xfrm>
          <a:off x="2286" y="153517"/>
          <a:ext cx="3514725" cy="168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7177" tIns="165100" rIns="347177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01</a:t>
          </a:r>
        </a:p>
      </dsp:txBody>
      <dsp:txXfrm>
        <a:off x="2286" y="153517"/>
        <a:ext cx="3514725" cy="1687068"/>
      </dsp:txXfrm>
    </dsp:sp>
    <dsp:sp modelId="{7DF8C0C2-65A1-4EC3-A325-E0E03AA2CEAC}">
      <dsp:nvSpPr>
        <dsp:cNvPr id="0" name=""/>
        <dsp:cNvSpPr/>
      </dsp:nvSpPr>
      <dsp:spPr>
        <a:xfrm>
          <a:off x="3798189" y="153517"/>
          <a:ext cx="3514725" cy="421766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7177" tIns="0" rIns="347177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Klasa </a:t>
          </a:r>
          <a:r>
            <a:rPr lang="pl-PL" sz="2600" kern="1200" dirty="0" smtClean="0"/>
            <a:t>psychologiczno-społeczna </a:t>
          </a:r>
          <a:r>
            <a:rPr lang="pl-PL" sz="2600" kern="1200" dirty="0"/>
            <a:t>(30 miejsc)</a:t>
          </a:r>
        </a:p>
      </dsp:txBody>
      <dsp:txXfrm>
        <a:off x="3798189" y="1840586"/>
        <a:ext cx="3514725" cy="2530602"/>
      </dsp:txXfrm>
    </dsp:sp>
    <dsp:sp modelId="{E22E232A-6918-4B52-BE0F-9C83975C3522}">
      <dsp:nvSpPr>
        <dsp:cNvPr id="0" name=""/>
        <dsp:cNvSpPr/>
      </dsp:nvSpPr>
      <dsp:spPr>
        <a:xfrm>
          <a:off x="3798189" y="153517"/>
          <a:ext cx="3514725" cy="1687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7177" tIns="165100" rIns="347177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600" kern="1200" dirty="0" smtClean="0"/>
            <a:t>02</a:t>
          </a:r>
          <a:endParaRPr lang="pl-PL" sz="6600" kern="1200" dirty="0"/>
        </a:p>
      </dsp:txBody>
      <dsp:txXfrm>
        <a:off x="3798189" y="153517"/>
        <a:ext cx="3514725" cy="168706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E8C49-5DA8-46AA-ADF6-A3CFDBA2A256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CCEAD2-6D4D-44D3-A597-BD8B09CE450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3075AA-CCC2-4346-A925-192A7095DBE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Technikum ortopedyczne</a:t>
          </a:r>
        </a:p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Technikum weterynaryjne </a:t>
          </a:r>
        </a:p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>
              <a:hlinkClick xmlns:r="http://schemas.openxmlformats.org/officeDocument/2006/relationships" r:id="rId5"/>
            </a:rPr>
            <a:t>http://toswidnica.pl/</a:t>
          </a:r>
          <a:endParaRPr lang="pl-PL" sz="2200" kern="1200" dirty="0"/>
        </a:p>
      </dsp:txBody>
      <dsp:txXfrm>
        <a:off x="1941716" y="718"/>
        <a:ext cx="4571887" cy="1681139"/>
      </dsp:txXfrm>
    </dsp:sp>
    <dsp:sp modelId="{BF09BD2E-AB1F-441C-9E1D-C8BA83A49546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995493-FAC5-41D4-8323-8ABCEEF90763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D0A229-409C-4D29-B780-4E6B137C90A0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l-PL" sz="2200" kern="1200" dirty="0"/>
            <a:t>Branżowa Szkoła I Stopnia "Rzemieślnik” </a:t>
          </a:r>
          <a:r>
            <a:rPr lang="en-US" sz="2200" kern="1200" dirty="0" smtClean="0">
              <a:hlinkClick xmlns:r="http://schemas.openxmlformats.org/officeDocument/2006/relationships" r:id="rId8"/>
            </a:rPr>
            <a:t>http</a:t>
          </a:r>
          <a:r>
            <a:rPr lang="en-US" sz="2200" kern="1200" dirty="0">
              <a:hlinkClick xmlns:r="http://schemas.openxmlformats.org/officeDocument/2006/relationships" r:id="rId8"/>
            </a:rPr>
            <a:t>://rzemieslnik.szkolnastrona.pl/</a:t>
          </a:r>
          <a:endParaRPr lang="en-US" sz="2200" kern="1200" dirty="0"/>
        </a:p>
      </dsp:txBody>
      <dsp:txXfrm>
        <a:off x="1941716" y="2102143"/>
        <a:ext cx="4571887" cy="1681139"/>
      </dsp:txXfrm>
    </dsp:sp>
    <dsp:sp modelId="{C5ECAC34-EF02-45A6-ACE8-A973040476DC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3582095-9128-4A35-ACB2-3C384E7450A8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8F3D352-65F0-4655-ADDB-36DD3EC7FAF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pl-PL" sz="2200" kern="1200"/>
        </a:p>
      </dsp:txBody>
      <dsp:txXfrm>
        <a:off x="1941716" y="4203567"/>
        <a:ext cx="4571887" cy="168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24426E-E610-45E3-A2AC-7A216E2FAC55}">
      <dsp:nvSpPr>
        <dsp:cNvPr id="0" name=""/>
        <dsp:cNvSpPr/>
      </dsp:nvSpPr>
      <dsp:spPr>
        <a:xfrm>
          <a:off x="0" y="269888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/>
            <a:t>Liceum Ogólnokształcące – klasa ogólna integracyjna              (20 miejsc) </a:t>
          </a:r>
          <a:endParaRPr lang="en-US" sz="2000" kern="1200" dirty="0"/>
        </a:p>
      </dsp:txBody>
      <dsp:txXfrm>
        <a:off x="85110" y="354998"/>
        <a:ext cx="6343383" cy="1573262"/>
      </dsp:txXfrm>
    </dsp:sp>
    <dsp:sp modelId="{8FA80B36-0C31-47CE-841F-5215415D4F5F}">
      <dsp:nvSpPr>
        <dsp:cNvPr id="0" name=""/>
        <dsp:cNvSpPr/>
      </dsp:nvSpPr>
      <dsp:spPr>
        <a:xfrm>
          <a:off x="0" y="2070971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Szkoła Branżowa I stopnia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(30 </a:t>
          </a:r>
          <a:r>
            <a:rPr lang="pl-PL" sz="1800" b="1" kern="1200" dirty="0"/>
            <a:t>miejsc)</a:t>
          </a:r>
          <a:endParaRPr lang="en-US" sz="1800" kern="1200" dirty="0"/>
        </a:p>
      </dsp:txBody>
      <dsp:txXfrm>
        <a:off x="85110" y="2156081"/>
        <a:ext cx="6343383" cy="1573262"/>
      </dsp:txXfrm>
    </dsp:sp>
    <dsp:sp modelId="{700E7C19-05E3-44B2-8F84-481A7509F7E1}">
      <dsp:nvSpPr>
        <dsp:cNvPr id="0" name=""/>
        <dsp:cNvSpPr/>
      </dsp:nvSpPr>
      <dsp:spPr>
        <a:xfrm>
          <a:off x="0" y="3872054"/>
          <a:ext cx="6513603" cy="1743482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/>
            <a:t>wielozawodowa - sprzedawca, kucharz, piekarz , cukiernik, stolarz, fryzjer, tapicer, blacharz samochodowy, elektromechanik pojazdów samochodowych, mechanik pojazdów samochodowych, murarz-tynkarz, lakiernik ,operator obrabiarek skrawających, krawiec</a:t>
          </a:r>
          <a:endParaRPr lang="en-US" sz="2000" kern="1200"/>
        </a:p>
      </dsp:txBody>
      <dsp:txXfrm>
        <a:off x="85110" y="3957164"/>
        <a:ext cx="6343383" cy="15732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1DED8A-224F-4E17-85FE-858851C57ADD}">
      <dsp:nvSpPr>
        <dsp:cNvPr id="0" name=""/>
        <dsp:cNvSpPr/>
      </dsp:nvSpPr>
      <dsp:spPr>
        <a:xfrm>
          <a:off x="0" y="199792"/>
          <a:ext cx="6513603" cy="86870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/>
            <a:t>Szkoła Branżowa I stopnia</a:t>
          </a:r>
          <a:endParaRPr lang="en-US" sz="1900" kern="1200" dirty="0"/>
        </a:p>
      </dsp:txBody>
      <dsp:txXfrm>
        <a:off x="42407" y="242199"/>
        <a:ext cx="6428789" cy="783892"/>
      </dsp:txXfrm>
    </dsp:sp>
    <dsp:sp modelId="{E18E15AE-A124-49E4-914A-35EFAE1BBA9E}">
      <dsp:nvSpPr>
        <dsp:cNvPr id="0" name=""/>
        <dsp:cNvSpPr/>
      </dsp:nvSpPr>
      <dsp:spPr>
        <a:xfrm>
          <a:off x="0" y="1123219"/>
          <a:ext cx="6513603" cy="868706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Monter zabudowy i robót wykończeniowych w budownictwie 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(30 miejsc)</a:t>
          </a:r>
        </a:p>
      </dsp:txBody>
      <dsp:txXfrm>
        <a:off x="42407" y="1165626"/>
        <a:ext cx="6428789" cy="783892"/>
      </dsp:txXfrm>
    </dsp:sp>
    <dsp:sp modelId="{02D02009-63DB-49BA-9D2C-3B7C834625E4}">
      <dsp:nvSpPr>
        <dsp:cNvPr id="0" name=""/>
        <dsp:cNvSpPr/>
      </dsp:nvSpPr>
      <dsp:spPr>
        <a:xfrm>
          <a:off x="0" y="2046646"/>
          <a:ext cx="6513603" cy="868706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/>
            <a:t>Technikum</a:t>
          </a:r>
          <a:endParaRPr lang="en-US" sz="1900" kern="1200" dirty="0"/>
        </a:p>
      </dsp:txBody>
      <dsp:txXfrm>
        <a:off x="42407" y="2089053"/>
        <a:ext cx="6428789" cy="783892"/>
      </dsp:txXfrm>
    </dsp:sp>
    <dsp:sp modelId="{73540B73-5A09-409E-B7DC-7611C6FAD35C}">
      <dsp:nvSpPr>
        <dsp:cNvPr id="0" name=""/>
        <dsp:cNvSpPr/>
      </dsp:nvSpPr>
      <dsp:spPr>
        <a:xfrm>
          <a:off x="0" y="2970072"/>
          <a:ext cx="6513603" cy="868706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Technik elektronik (15 miejsc)</a:t>
          </a:r>
          <a:endParaRPr lang="en-US" sz="1900" kern="1200" dirty="0"/>
        </a:p>
      </dsp:txBody>
      <dsp:txXfrm>
        <a:off x="42407" y="3012479"/>
        <a:ext cx="6428789" cy="783892"/>
      </dsp:txXfrm>
    </dsp:sp>
    <dsp:sp modelId="{5EBFDEEE-EA9A-4F1C-A188-2FE153C60223}">
      <dsp:nvSpPr>
        <dsp:cNvPr id="0" name=""/>
        <dsp:cNvSpPr/>
      </dsp:nvSpPr>
      <dsp:spPr>
        <a:xfrm>
          <a:off x="0" y="3893499"/>
          <a:ext cx="6513603" cy="868706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Technik urządzeń i systemów energetyki odnawialnej (15 miejsc)</a:t>
          </a:r>
        </a:p>
      </dsp:txBody>
      <dsp:txXfrm>
        <a:off x="42407" y="3935906"/>
        <a:ext cx="6428789" cy="783892"/>
      </dsp:txXfrm>
    </dsp:sp>
    <dsp:sp modelId="{B6B2B7F2-AA6A-4A91-8F0B-5C7D898C18F4}">
      <dsp:nvSpPr>
        <dsp:cNvPr id="0" name=""/>
        <dsp:cNvSpPr/>
      </dsp:nvSpPr>
      <dsp:spPr>
        <a:xfrm>
          <a:off x="0" y="4816926"/>
          <a:ext cx="6513603" cy="86870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/>
            <a:t>Technik programista ( 30 miejsc)</a:t>
          </a:r>
        </a:p>
      </dsp:txBody>
      <dsp:txXfrm>
        <a:off x="42407" y="4859333"/>
        <a:ext cx="6428789" cy="783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7A8D3-81A5-46E0-BB9B-A85E1ADFCF3B}">
      <dsp:nvSpPr>
        <dsp:cNvPr id="0" name=""/>
        <dsp:cNvSpPr/>
      </dsp:nvSpPr>
      <dsp:spPr>
        <a:xfrm>
          <a:off x="0" y="261354"/>
          <a:ext cx="6513603" cy="12801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/>
            <a:t>Technikum</a:t>
          </a:r>
          <a:endParaRPr lang="en-US" sz="2800" kern="1200"/>
        </a:p>
      </dsp:txBody>
      <dsp:txXfrm>
        <a:off x="62494" y="323848"/>
        <a:ext cx="6388615" cy="1155211"/>
      </dsp:txXfrm>
    </dsp:sp>
    <dsp:sp modelId="{395A03FA-0317-430F-902F-787587012AD1}">
      <dsp:nvSpPr>
        <dsp:cNvPr id="0" name=""/>
        <dsp:cNvSpPr/>
      </dsp:nvSpPr>
      <dsp:spPr>
        <a:xfrm>
          <a:off x="0" y="1677877"/>
          <a:ext cx="6513603" cy="1280199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Technik organizacji turystyki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(</a:t>
          </a:r>
          <a:r>
            <a:rPr lang="pl-PL" sz="2800" kern="1200" dirty="0" smtClean="0"/>
            <a:t>30 miejsc)</a:t>
          </a:r>
          <a:endParaRPr lang="en-US" sz="2800" kern="1200" dirty="0"/>
        </a:p>
      </dsp:txBody>
      <dsp:txXfrm>
        <a:off x="62494" y="1740371"/>
        <a:ext cx="6388615" cy="1155211"/>
      </dsp:txXfrm>
    </dsp:sp>
    <dsp:sp modelId="{A4FB1EFE-4162-4270-955F-ADB9D951B3FC}">
      <dsp:nvSpPr>
        <dsp:cNvPr id="0" name=""/>
        <dsp:cNvSpPr/>
      </dsp:nvSpPr>
      <dsp:spPr>
        <a:xfrm>
          <a:off x="0" y="2983032"/>
          <a:ext cx="6513603" cy="1280199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Technik hotelarstwa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(15 miejsc)</a:t>
          </a:r>
          <a:endParaRPr lang="en-US" sz="2800" kern="1200" dirty="0"/>
        </a:p>
      </dsp:txBody>
      <dsp:txXfrm>
        <a:off x="62494" y="3045526"/>
        <a:ext cx="6388615" cy="1155211"/>
      </dsp:txXfrm>
    </dsp:sp>
    <dsp:sp modelId="{695F6BC4-D658-4C01-B7A5-12D9C7483999}">
      <dsp:nvSpPr>
        <dsp:cNvPr id="0" name=""/>
        <dsp:cNvSpPr/>
      </dsp:nvSpPr>
      <dsp:spPr>
        <a:xfrm>
          <a:off x="0" y="4343872"/>
          <a:ext cx="6513603" cy="128019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/>
            <a:t>Technik żywienia i usług gastronomicznych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(15 miejsc)</a:t>
          </a:r>
          <a:endParaRPr lang="en-US" sz="2800" kern="1200" dirty="0"/>
        </a:p>
      </dsp:txBody>
      <dsp:txXfrm>
        <a:off x="62494" y="4406366"/>
        <a:ext cx="6388615" cy="1155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BC2C91-ECC3-4BBA-BD91-5BBE01A2F95E}">
      <dsp:nvSpPr>
        <dsp:cNvPr id="0" name=""/>
        <dsp:cNvSpPr/>
      </dsp:nvSpPr>
      <dsp:spPr>
        <a:xfrm>
          <a:off x="0" y="725788"/>
          <a:ext cx="10515600" cy="6715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/>
            <a:t>Technik mechatronik</a:t>
          </a:r>
          <a:r>
            <a:rPr lang="pl-PL" sz="2800" kern="1200" dirty="0"/>
            <a:t> ( mechanika, elektronika, informatyka) </a:t>
          </a:r>
          <a:r>
            <a:rPr lang="pl-PL" sz="2800" kern="1200" dirty="0" smtClean="0"/>
            <a:t>15 </a:t>
          </a:r>
          <a:r>
            <a:rPr lang="pl-PL" sz="2800" kern="1200" dirty="0" err="1" smtClean="0"/>
            <a:t>miejs</a:t>
          </a:r>
          <a:endParaRPr lang="en-US" sz="2800" kern="1200" dirty="0"/>
        </a:p>
      </dsp:txBody>
      <dsp:txXfrm>
        <a:off x="32784" y="758572"/>
        <a:ext cx="10450032" cy="606012"/>
      </dsp:txXfrm>
    </dsp:sp>
    <dsp:sp modelId="{B1F734B3-D834-4BE0-9AE0-6FE3B0814685}">
      <dsp:nvSpPr>
        <dsp:cNvPr id="0" name=""/>
        <dsp:cNvSpPr/>
      </dsp:nvSpPr>
      <dsp:spPr>
        <a:xfrm>
          <a:off x="0" y="1463769"/>
          <a:ext cx="10515600" cy="6715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/>
            <a:t>Technik pojazdów samochodowych </a:t>
          </a:r>
          <a:r>
            <a:rPr lang="pl-PL" sz="2800" b="1" kern="1200" dirty="0" smtClean="0"/>
            <a:t>(15 miejsc)</a:t>
          </a:r>
          <a:endParaRPr lang="en-US" sz="2800" kern="1200" dirty="0"/>
        </a:p>
      </dsp:txBody>
      <dsp:txXfrm>
        <a:off x="32784" y="1496553"/>
        <a:ext cx="10450032" cy="606012"/>
      </dsp:txXfrm>
    </dsp:sp>
    <dsp:sp modelId="{E94C7517-71C4-4BFF-9A80-3C287EA751D7}">
      <dsp:nvSpPr>
        <dsp:cNvPr id="0" name=""/>
        <dsp:cNvSpPr/>
      </dsp:nvSpPr>
      <dsp:spPr>
        <a:xfrm>
          <a:off x="0" y="2215989"/>
          <a:ext cx="10515600" cy="6715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/>
            <a:t>Technik spedytor </a:t>
          </a:r>
          <a:r>
            <a:rPr lang="pl-PL" sz="2800" b="1" kern="1200" dirty="0" smtClean="0"/>
            <a:t>(15 miejsc)</a:t>
          </a:r>
          <a:endParaRPr lang="en-US" sz="2800" kern="1200" dirty="0"/>
        </a:p>
      </dsp:txBody>
      <dsp:txXfrm>
        <a:off x="32784" y="2248773"/>
        <a:ext cx="10450032" cy="606012"/>
      </dsp:txXfrm>
    </dsp:sp>
    <dsp:sp modelId="{53534EA2-BA23-4CCA-B31A-94D11A7711FF}">
      <dsp:nvSpPr>
        <dsp:cNvPr id="0" name=""/>
        <dsp:cNvSpPr/>
      </dsp:nvSpPr>
      <dsp:spPr>
        <a:xfrm>
          <a:off x="0" y="2968209"/>
          <a:ext cx="10515600" cy="67158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/>
            <a:t>Technik mechanik </a:t>
          </a:r>
          <a:r>
            <a:rPr lang="pl-PL" sz="2800" b="1" kern="1200" dirty="0" smtClean="0"/>
            <a:t>(15 miejsc)</a:t>
          </a:r>
          <a:endParaRPr lang="en-US" sz="2800" kern="1200" dirty="0"/>
        </a:p>
      </dsp:txBody>
      <dsp:txXfrm>
        <a:off x="32784" y="3000993"/>
        <a:ext cx="10450032" cy="6060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D252B-A935-43DE-B610-1E1741417C45}">
      <dsp:nvSpPr>
        <dsp:cNvPr id="0" name=""/>
        <dsp:cNvSpPr/>
      </dsp:nvSpPr>
      <dsp:spPr>
        <a:xfrm>
          <a:off x="0" y="28063"/>
          <a:ext cx="6513603" cy="20287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b="1" kern="1200"/>
            <a:t>Branżowa Szkoła I Stopnia</a:t>
          </a:r>
          <a:endParaRPr lang="en-US" sz="5100" kern="1200"/>
        </a:p>
      </dsp:txBody>
      <dsp:txXfrm>
        <a:off x="99037" y="127100"/>
        <a:ext cx="6315529" cy="1830706"/>
      </dsp:txXfrm>
    </dsp:sp>
    <dsp:sp modelId="{E354818E-E824-4460-BF7B-67C10B2A0D4F}">
      <dsp:nvSpPr>
        <dsp:cNvPr id="0" name=""/>
        <dsp:cNvSpPr/>
      </dsp:nvSpPr>
      <dsp:spPr>
        <a:xfrm>
          <a:off x="0" y="2056843"/>
          <a:ext cx="6513603" cy="380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64770" rIns="362712" bIns="6477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000" kern="1200" dirty="0"/>
            <a:t>Mechanik pojazdów samochodowych </a:t>
          </a:r>
          <a:r>
            <a:rPr lang="pl-PL" sz="4000" kern="1200" dirty="0" smtClean="0"/>
            <a:t>(15 miejsc)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4000" kern="1200" dirty="0"/>
            <a:t>Operator obrabiarek skrawających </a:t>
          </a:r>
          <a:r>
            <a:rPr lang="pl-PL" sz="4000" kern="1200" dirty="0" smtClean="0"/>
            <a:t>15miejsc)</a:t>
          </a:r>
          <a:endParaRPr lang="en-US" sz="4000" kern="1200" dirty="0"/>
        </a:p>
      </dsp:txBody>
      <dsp:txXfrm>
        <a:off x="0" y="2056843"/>
        <a:ext cx="6513603" cy="380051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818731-1C5E-4512-9C44-0921729C27D9}">
      <dsp:nvSpPr>
        <dsp:cNvPr id="0" name=""/>
        <dsp:cNvSpPr/>
      </dsp:nvSpPr>
      <dsp:spPr>
        <a:xfrm>
          <a:off x="0" y="11482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/>
            <a:t>Technikum</a:t>
          </a:r>
          <a:endParaRPr lang="en-US" sz="3200" kern="1200"/>
        </a:p>
      </dsp:txBody>
      <dsp:txXfrm>
        <a:off x="96010" y="210833"/>
        <a:ext cx="6321583" cy="1774750"/>
      </dsp:txXfrm>
    </dsp:sp>
    <dsp:sp modelId="{D6C02464-0CD2-46CD-A1FA-B35F196A9BAA}">
      <dsp:nvSpPr>
        <dsp:cNvPr id="0" name=""/>
        <dsp:cNvSpPr/>
      </dsp:nvSpPr>
      <dsp:spPr>
        <a:xfrm>
          <a:off x="0" y="2081593"/>
          <a:ext cx="6513603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/>
            <a:t>Technik ekonomista </a:t>
          </a:r>
          <a:r>
            <a:rPr lang="pl-PL" sz="2500" kern="1200" dirty="0" smtClean="0"/>
            <a:t>(15 </a:t>
          </a:r>
          <a:r>
            <a:rPr lang="pl-PL" sz="2500" kern="1200" dirty="0"/>
            <a:t>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/>
            <a:t>Technik reklamy </a:t>
          </a:r>
          <a:r>
            <a:rPr lang="pl-PL" sz="2500" kern="1200" dirty="0" smtClean="0"/>
            <a:t>(15 </a:t>
          </a:r>
          <a:r>
            <a:rPr lang="pl-PL" sz="2500" kern="1200" dirty="0"/>
            <a:t>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/>
            <a:t>Technik grafiki i poligrafii cyfrowej (15 miejsc)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500" kern="1200" dirty="0"/>
            <a:t>Technik fotografii i multimediów (15 miejsc)</a:t>
          </a:r>
          <a:endParaRPr lang="en-US" sz="2500" kern="1200" dirty="0"/>
        </a:p>
      </dsp:txBody>
      <dsp:txXfrm>
        <a:off x="0" y="2081593"/>
        <a:ext cx="6513603" cy="1722240"/>
      </dsp:txXfrm>
    </dsp:sp>
    <dsp:sp modelId="{A0786BA0-E6F3-4046-8967-13D8B56995DF}">
      <dsp:nvSpPr>
        <dsp:cNvPr id="0" name=""/>
        <dsp:cNvSpPr/>
      </dsp:nvSpPr>
      <dsp:spPr>
        <a:xfrm>
          <a:off x="0" y="3803833"/>
          <a:ext cx="6513603" cy="196677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Liceum ogólnokształcące- klasa piłki siatkowej dziewcząt i chłopców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/>
            <a:t> (24 miejsca)</a:t>
          </a:r>
          <a:endParaRPr lang="en-US" sz="3200" kern="1200" dirty="0"/>
        </a:p>
      </dsp:txBody>
      <dsp:txXfrm>
        <a:off x="96010" y="3899843"/>
        <a:ext cx="6321583" cy="1774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F0B31-28B3-43C7-96D7-D83A3595C188}">
      <dsp:nvSpPr>
        <dsp:cNvPr id="0" name=""/>
        <dsp:cNvSpPr/>
      </dsp:nvSpPr>
      <dsp:spPr>
        <a:xfrm>
          <a:off x="0" y="403363"/>
          <a:ext cx="6513603" cy="24745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 dirty="0"/>
            <a:t>Klasa politechniczna pod patronatem Politechniki Wrocławskiej (30 miejsc)</a:t>
          </a:r>
          <a:endParaRPr lang="en-US" sz="4500" kern="1200" dirty="0"/>
        </a:p>
      </dsp:txBody>
      <dsp:txXfrm>
        <a:off x="120798" y="524161"/>
        <a:ext cx="6272007" cy="2232954"/>
      </dsp:txXfrm>
    </dsp:sp>
    <dsp:sp modelId="{ED47A33F-2337-4105-BCC4-AFA681B2FAF7}">
      <dsp:nvSpPr>
        <dsp:cNvPr id="0" name=""/>
        <dsp:cNvSpPr/>
      </dsp:nvSpPr>
      <dsp:spPr>
        <a:xfrm>
          <a:off x="0" y="3007513"/>
          <a:ext cx="6513603" cy="24745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500" kern="1200" dirty="0"/>
            <a:t>Klasa </a:t>
          </a:r>
          <a:r>
            <a:rPr lang="pl-PL" sz="4500" kern="1200" dirty="0" smtClean="0"/>
            <a:t>językowo-matematyczna (</a:t>
          </a:r>
          <a:r>
            <a:rPr lang="pl-PL" sz="4500" kern="1200" dirty="0"/>
            <a:t>30 miejsc)</a:t>
          </a:r>
          <a:endParaRPr lang="en-US" sz="4500" kern="1200" dirty="0"/>
        </a:p>
      </dsp:txBody>
      <dsp:txXfrm>
        <a:off x="120798" y="3128311"/>
        <a:ext cx="6272007" cy="22329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08AD3-B459-49E4-9BF3-364A947267C6}">
      <dsp:nvSpPr>
        <dsp:cNvPr id="0" name=""/>
        <dsp:cNvSpPr/>
      </dsp:nvSpPr>
      <dsp:spPr>
        <a:xfrm>
          <a:off x="1" y="343220"/>
          <a:ext cx="7197429" cy="4289212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B2E8E1-FB69-4CBC-A69A-BB163B9940CD}">
      <dsp:nvSpPr>
        <dsp:cNvPr id="0" name=""/>
        <dsp:cNvSpPr/>
      </dsp:nvSpPr>
      <dsp:spPr>
        <a:xfrm>
          <a:off x="367428" y="1489840"/>
          <a:ext cx="3517883" cy="19959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Matematyczno-fizyczna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/>
            <a:t> (30 miejsc)</a:t>
          </a:r>
          <a:endParaRPr lang="en-US" sz="1800" kern="1200" dirty="0"/>
        </a:p>
      </dsp:txBody>
      <dsp:txXfrm>
        <a:off x="464863" y="1587275"/>
        <a:ext cx="3323013" cy="1801103"/>
      </dsp:txXfrm>
    </dsp:sp>
    <dsp:sp modelId="{955560EF-AA15-4208-A6B1-9477F0BDB4CC}">
      <dsp:nvSpPr>
        <dsp:cNvPr id="0" name=""/>
        <dsp:cNvSpPr/>
      </dsp:nvSpPr>
      <dsp:spPr>
        <a:xfrm>
          <a:off x="4040999" y="1492696"/>
          <a:ext cx="2789005" cy="199026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Biologiczna z elementami nauk medycznych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/>
            <a:t>(30 miejsc)</a:t>
          </a:r>
        </a:p>
      </dsp:txBody>
      <dsp:txXfrm>
        <a:off x="4138156" y="1589853"/>
        <a:ext cx="2594691" cy="1795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B86A20C-60E9-414D-9DB8-E977A98CD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6EFAD510-E63E-4B7D-A41B-D6D7CF7BF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5F07BEC1-CE56-4C6B-9082-053E1623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752128B-9A0B-43A1-8207-D32934E30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B89946E-5D9C-428F-AC85-6D590909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4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CB9F601-5D3F-4EDC-8267-EAF9657C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4EB55792-A09D-40DD-863E-71BFE6089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B4E33C9-C554-42D3-A21C-C0ABA339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90E4ADA-A1C3-4C71-8D56-394243598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F0FB6A6-62BC-4A7F-8F10-2745588C6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269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C8EEDC9E-9E33-4D97-B3B0-7906CFBDB4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7C345B81-E494-4D3E-84B9-D47FBF45C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701E7DC-5828-4B1D-9738-5C83BDF1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40F1AD8-4ECB-408B-8E66-FBE8B5D3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61372994-AB5D-4152-B3B9-A1BEF7B2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54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8BE97C2-2C67-45DB-99D6-F4660453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93C74C6-9916-456E-8BFF-6866F7018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02021FDE-ACAB-41F1-9B50-8F265CF69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FCBD642-515A-4B1A-8E4C-F6606139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0600F52-D426-4C69-B312-1456DAD1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23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51451E7-F67E-466E-B0D6-D8E41DC4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1EFE9210-7122-4EE2-8ACD-520E733A4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96A6074-90A4-4340-86A5-EB86421F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7DE2543-0F6F-4FF7-B2E7-EA7DE019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BFC13C95-3D6B-4313-A96D-5D260A0F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525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CCB3617-319C-4360-BA97-2A09E730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62872D74-7681-4FF0-BA70-9A7958DF2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44B9B8B3-9456-4296-A2DD-A4C1E68E0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FC2E315-386E-4F23-B124-AE832B92E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B83DEE33-868A-4ACA-8E36-9581223F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E30F3FBA-A1AD-438A-9433-97445B22E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213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ADDE22C-98B8-4E8A-8DFE-4BE74DD2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B73D143E-911D-4328-95F8-CDEF83AE8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135A77D4-3A57-4C1E-9269-3A671C024C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C9E583DA-0D20-46F0-A780-C5E1138DA7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8A02D129-948E-4522-9777-2AB36D06A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A8E7781B-E60C-4356-955F-12570D41A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81F518E5-FBCB-4CF0-AA60-7EDDA85D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0B211A7E-6663-40E3-A397-2AB7288B4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429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674B53C-B829-4FF0-9C13-D0EC1CA4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4FBE4CD6-C66C-42A7-81E6-DA5489CD0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898A7F3A-DCD2-48EB-9191-564426AC8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55FAE83A-85DB-409E-BBDC-A188F32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6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D97CE6A3-C487-4C1A-ADF4-8564A9DA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FD802F16-06CB-4AC5-9892-AC1BFFA0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84EBEDB6-4F3F-4E14-A074-2F2229D2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128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84142012-57B5-4510-B54F-E77B4E090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754AE06-CB30-44D7-93FF-D6D3409D1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B9502BDB-45AB-4E45-8FDA-CAC41D04B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31C77A8C-525E-4700-BA79-83CA30A44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1CFAE94-3E28-4B42-AB41-83ECCC257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D2D5F29-C7E3-4B85-86E9-F06CB5C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079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664AD20-017F-403B-AB4F-1B7FA4DB2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1CE01AB3-6CA6-4D1B-935B-71DFD74CD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00B967ED-8CE4-45E5-A78D-53AB33183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7F68EC4B-5632-4520-940D-A086605E8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4C8344CF-59BD-4AF8-B9D0-A926B257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B2A72FCF-1240-4D02-B45E-419B91B83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972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B996A7BC-A40C-4984-B088-746341E4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CF62238-6B35-4B32-A1CF-3B0C1374A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7E956077-F457-4989-B94C-2941F2A2A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6364E-58D5-4D81-B706-B8636E562D1F}" type="datetimeFigureOut">
              <a:rPr lang="pl-PL" smtClean="0"/>
              <a:t>19.02.2024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EB6DAD28-58C4-4BE9-A136-1DB5BE4C9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99EB3C1E-90E5-42FE-991A-49C332928A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2DF1E-D22C-46F9-9DBE-020F0B5A16D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60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hyperlink" Target="http://www.kasprowiczani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hyperlink" Target="http://www.lo2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hyperlink" Target="http://www.lo3.net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okrzeszow.edupage.org/a/kierunki-ksztalcenia" TargetMode="External"/><Relationship Id="rId2" Type="http://schemas.openxmlformats.org/officeDocument/2006/relationships/hyperlink" Target="http://www.zs-zarow.powiat.swidnica.pl/recruit.html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.strzegom.pl/" TargetMode="External"/><Relationship Id="rId2" Type="http://schemas.openxmlformats.org/officeDocument/2006/relationships/hyperlink" Target="http://www.loswiebodzice.net/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https://www.liceum.teb.pl/miasta/swidnica/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zs1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http://www.zsbe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hyperlink" Target="http://www.zsht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://www.zsm.swidnica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hyperlink" Target="http://www.zse.adner.net/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559AE206-7EBA-4D33-8BC9-9D8158553F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2AF2A51-EF34-4768-B4A4-3A757497B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l-PL" dirty="0"/>
              <a:t>OFERTA EDUKACYJNA</a:t>
            </a:r>
            <a:endParaRPr lang="pl-PL"/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5E00D17C-E8D2-42D5-BF5E-93C3739691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pl-PL" dirty="0"/>
              <a:t>ŚWIDNICA</a:t>
            </a:r>
            <a:endParaRPr lang="pl-PL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6437D937-A7F1-4011-92B4-328E5BE1B1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672F332-AF08-46C6-94F0-77684310D7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34244EF8-D73A-40E1-BE73-D46E6B4B04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AB84D7E8-4ECB-42D7-ADBF-01689B0F24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9E8E38ED-369A-44C2-B635-0BED0E48A6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124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2B78448-EA45-4D70-8483-0D68BC39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I LO 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ul. Pionierów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www.kasprowiczanie.com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33A9C7A1-BB8A-46ED-ACDB-5BDC91EDE2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46850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912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14">
            <a:extLst>
              <a:ext uri="{FF2B5EF4-FFF2-40B4-BE49-F238E27FC236}">
                <a16:creationId xmlns="" xmlns:a16="http://schemas.microsoft.com/office/drawing/2014/main" id="{42285737-90EE-47DC-AC80-8AE156B11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B57BDC17-F1B3-455F-BBF1-680AA1F25C0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8" name="Freeform 6">
              <a:extLst>
                <a:ext uri="{FF2B5EF4-FFF2-40B4-BE49-F238E27FC236}">
                  <a16:creationId xmlns="" xmlns:a16="http://schemas.microsoft.com/office/drawing/2014/main" id="{64E2FA9A-FEF7-4501-B0EB-5E45EDD217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9" name="Freeform 7">
              <a:extLst>
                <a:ext uri="{FF2B5EF4-FFF2-40B4-BE49-F238E27FC236}">
                  <a16:creationId xmlns="" xmlns:a16="http://schemas.microsoft.com/office/drawing/2014/main" id="{BC38192B-B4CB-47D4-A3B1-10010247F15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20" name="Freeform 8">
              <a:extLst>
                <a:ext uri="{FF2B5EF4-FFF2-40B4-BE49-F238E27FC236}">
                  <a16:creationId xmlns="" xmlns:a16="http://schemas.microsoft.com/office/drawing/2014/main" id="{96330E33-E171-4B0F-82B5-AF7230399B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1" name="Freeform 9">
              <a:extLst>
                <a:ext uri="{FF2B5EF4-FFF2-40B4-BE49-F238E27FC236}">
                  <a16:creationId xmlns="" xmlns:a16="http://schemas.microsoft.com/office/drawing/2014/main" id="{332B1723-69BF-42D7-B757-0FA059E152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2" name="Freeform 10">
              <a:extLst>
                <a:ext uri="{FF2B5EF4-FFF2-40B4-BE49-F238E27FC236}">
                  <a16:creationId xmlns="" xmlns:a16="http://schemas.microsoft.com/office/drawing/2014/main" id="{F115D62D-1E96-48D1-A78D-D370A0BFB9B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3" name="Freeform 11">
              <a:extLst>
                <a:ext uri="{FF2B5EF4-FFF2-40B4-BE49-F238E27FC236}">
                  <a16:creationId xmlns="" xmlns:a16="http://schemas.microsoft.com/office/drawing/2014/main" id="{91C2876A-169D-4822-A766-C00578C88B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0747912-A591-4197-9F8B-0DD13625D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62" y="685800"/>
            <a:ext cx="3171129" cy="5105400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pl-PL" sz="4000" dirty="0">
                <a:solidFill>
                  <a:srgbClr val="FFFFFF"/>
                </a:solidFill>
              </a:rPr>
              <a:t>II LO</a:t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 err="1">
                <a:solidFill>
                  <a:srgbClr val="FFFFFF"/>
                </a:solidFill>
              </a:rPr>
              <a:t>ul.Równa</a:t>
            </a:r>
            <a:r>
              <a:rPr lang="pl-PL" sz="4000" dirty="0">
                <a:solidFill>
                  <a:srgbClr val="FFFFFF"/>
                </a:solidFill>
              </a:rPr>
              <a:t/>
            </a:r>
            <a:br>
              <a:rPr lang="pl-PL" sz="4000" dirty="0">
                <a:solidFill>
                  <a:srgbClr val="FFFFFF"/>
                </a:solidFill>
              </a:rPr>
            </a:br>
            <a:r>
              <a:rPr lang="pl-PL" sz="4000" dirty="0">
                <a:hlinkClick r:id="rId2"/>
              </a:rPr>
              <a:t>www.lo2.swidnica.pl</a:t>
            </a:r>
            <a:r>
              <a:rPr lang="pl-PL" sz="4000" dirty="0"/>
              <a:t> </a:t>
            </a:r>
            <a:endParaRPr lang="pl-PL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792B3BBD-C8B7-42CC-ABF8-9BE90E8A42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416860"/>
              </p:ext>
            </p:extLst>
          </p:nvPr>
        </p:nvGraphicFramePr>
        <p:xfrm>
          <a:off x="4850405" y="815546"/>
          <a:ext cx="7197433" cy="49756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7236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2A5316D-ED2F-4F89-B4B4-8D9240B1A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5CBA69C2-6333-4A87-94FF-DACF6842A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l-PL" sz="2600" dirty="0">
                <a:solidFill>
                  <a:srgbClr val="FFFFFF"/>
                </a:solidFill>
              </a:rPr>
              <a:t>III LO, ul. M. Skłodowskiej –Curie</a:t>
            </a:r>
            <a:br>
              <a:rPr lang="pl-PL" sz="2600" dirty="0">
                <a:solidFill>
                  <a:srgbClr val="FFFFFF"/>
                </a:solidFill>
              </a:rPr>
            </a:br>
            <a:r>
              <a:rPr lang="pl-PL" sz="2800" dirty="0">
                <a:hlinkClick r:id="rId2"/>
              </a:rPr>
              <a:t>www.lo3.net.pl</a:t>
            </a:r>
            <a:r>
              <a:rPr lang="pl-PL" sz="2800" dirty="0"/>
              <a:t> </a:t>
            </a:r>
            <a:endParaRPr lang="pl-PL" sz="26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18080D0B-7006-4C77-966B-DEF54264C4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6273"/>
              </p:ext>
            </p:extLst>
          </p:nvPr>
        </p:nvGraphicFramePr>
        <p:xfrm>
          <a:off x="4038600" y="1166648"/>
          <a:ext cx="7315200" cy="452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9490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F7D788E-2C1B-4EF4-8719-12613771FF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450F0C5B-95A9-4B66-A2F3-E94973B8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7C54E824-C0F4-480B-BC88-689F50C45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58DEA6A1-FC5C-4E6E-BBBF-7E472949B3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="" xmlns:a16="http://schemas.microsoft.com/office/drawing/2014/main" id="{96AAAC3B-1954-46B7-BBAC-27DFF5B529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9BCB49C4-43DE-486F-8E02-9B822350F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1792281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1900" b="1" dirty="0"/>
              <a:t>ZESPÓŁ SZKÓŁ w Żarowie</a:t>
            </a:r>
          </a:p>
          <a:p>
            <a:pPr>
              <a:buFontTx/>
              <a:buChar char="-"/>
            </a:pPr>
            <a:r>
              <a:rPr lang="pl-PL" sz="1900" dirty="0"/>
              <a:t>Technik transportu kolejowego</a:t>
            </a:r>
          </a:p>
          <a:p>
            <a:pPr>
              <a:buFontTx/>
              <a:buChar char="-"/>
            </a:pPr>
            <a:r>
              <a:rPr lang="pl-PL" sz="1900" dirty="0"/>
              <a:t>Technik eksploatacji portów i terminali</a:t>
            </a:r>
          </a:p>
          <a:p>
            <a:pPr>
              <a:buFontTx/>
              <a:buChar char="-"/>
            </a:pPr>
            <a:r>
              <a:rPr lang="pl-PL" sz="1900" dirty="0"/>
              <a:t>Szkoła Branżowa - wielozawodowa</a:t>
            </a:r>
          </a:p>
          <a:p>
            <a:pPr marL="0" indent="0">
              <a:buNone/>
            </a:pPr>
            <a:r>
              <a:rPr lang="pl-PL" sz="1900" dirty="0">
                <a:hlinkClick r:id="rId2"/>
              </a:rPr>
              <a:t>http://www.zs-zarow.powiat.swidnica.pl/recruit.html</a:t>
            </a:r>
            <a:endParaRPr lang="pl-PL" sz="19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A5AD6500-BB62-4AAC-9D2F-C10DDC90C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="" xmlns:a16="http://schemas.microsoft.com/office/drawing/2014/main" id="{A601972F-6B7E-4027-B319-C83AA64AF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pl-PL" sz="1900" dirty="0"/>
              <a:t>ZESPÓŁ SZKÓŁ KSZTAŁCENIA ROLNICZEGO W MOKRZESZOWIE</a:t>
            </a:r>
          </a:p>
          <a:p>
            <a:r>
              <a:rPr lang="pl-PL" sz="1900" dirty="0"/>
              <a:t>Technik hodowca koni</a:t>
            </a:r>
          </a:p>
          <a:p>
            <a:r>
              <a:rPr lang="pl-PL" sz="1900" dirty="0"/>
              <a:t>Technik agrobiznesu</a:t>
            </a:r>
          </a:p>
          <a:p>
            <a:r>
              <a:rPr lang="pl-PL" sz="1900" dirty="0"/>
              <a:t>Technik żywienia i usług gastronomicznych</a:t>
            </a:r>
          </a:p>
          <a:p>
            <a:r>
              <a:rPr lang="pl-PL" sz="1900" dirty="0"/>
              <a:t>Technik architektury krajobrazu</a:t>
            </a:r>
          </a:p>
          <a:p>
            <a:r>
              <a:rPr lang="pl-PL" sz="1900" dirty="0"/>
              <a:t>Mechanik- operator pojazdów i maszyn rolniczych</a:t>
            </a:r>
          </a:p>
          <a:p>
            <a:r>
              <a:rPr lang="pl-PL" sz="1900" dirty="0"/>
              <a:t>Kucharz</a:t>
            </a:r>
          </a:p>
          <a:p>
            <a:pPr marL="0" indent="0">
              <a:buNone/>
            </a:pPr>
            <a:r>
              <a:rPr lang="pl-PL" sz="1900" dirty="0">
                <a:hlinkClick r:id="rId3"/>
              </a:rPr>
              <a:t>https://mokrzeszow.edupage.org/a/kierunki-ksztalcenia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553791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F7D788E-2C1B-4EF4-8719-12613771FF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7452"/>
          </a:xfrm>
          <a:prstGeom prst="rect">
            <a:avLst/>
          </a:prstGeom>
          <a:solidFill>
            <a:srgbClr val="4040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052B365-1165-4A94-BF8B-BF22A669D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949" y="3499076"/>
            <a:ext cx="6053558" cy="2424774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SZKOŁY POZA ŚWIDNICĄ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7C54E824-C0F4-480B-BC88-689F50C45F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76199" y="548"/>
            <a:ext cx="4349752" cy="3142889"/>
          </a:xfrm>
          <a:custGeom>
            <a:avLst/>
            <a:gdLst>
              <a:gd name="connsiteX0" fmla="*/ 229420 w 4349752"/>
              <a:gd name="connsiteY0" fmla="*/ 0 h 3142889"/>
              <a:gd name="connsiteX1" fmla="*/ 4120333 w 4349752"/>
              <a:gd name="connsiteY1" fmla="*/ 0 h 3142889"/>
              <a:gd name="connsiteX2" fmla="*/ 4178840 w 4349752"/>
              <a:gd name="connsiteY2" fmla="*/ 121453 h 3142889"/>
              <a:gd name="connsiteX3" fmla="*/ 4349752 w 4349752"/>
              <a:gd name="connsiteY3" fmla="*/ 968013 h 3142889"/>
              <a:gd name="connsiteX4" fmla="*/ 2174876 w 4349752"/>
              <a:gd name="connsiteY4" fmla="*/ 3142889 h 3142889"/>
              <a:gd name="connsiteX5" fmla="*/ 0 w 4349752"/>
              <a:gd name="connsiteY5" fmla="*/ 968013 h 3142889"/>
              <a:gd name="connsiteX6" fmla="*/ 170913 w 4349752"/>
              <a:gd name="connsiteY6" fmla="*/ 121453 h 3142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752" h="3142889">
                <a:moveTo>
                  <a:pt x="229420" y="0"/>
                </a:moveTo>
                <a:lnTo>
                  <a:pt x="4120333" y="0"/>
                </a:lnTo>
                <a:lnTo>
                  <a:pt x="4178840" y="121453"/>
                </a:lnTo>
                <a:cubicBezTo>
                  <a:pt x="4288894" y="381652"/>
                  <a:pt x="4349752" y="667725"/>
                  <a:pt x="4349752" y="968013"/>
                </a:cubicBezTo>
                <a:cubicBezTo>
                  <a:pt x="4349752" y="2169164"/>
                  <a:pt x="3376027" y="3142889"/>
                  <a:pt x="2174876" y="3142889"/>
                </a:cubicBezTo>
                <a:cubicBezTo>
                  <a:pt x="973725" y="3142889"/>
                  <a:pt x="0" y="2169164"/>
                  <a:pt x="0" y="968013"/>
                </a:cubicBezTo>
                <a:cubicBezTo>
                  <a:pt x="0" y="667725"/>
                  <a:pt x="60858" y="381652"/>
                  <a:pt x="170913" y="12145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58DEA6A1-FC5C-4E6E-BBBF-7E472949B3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653759" y="1421356"/>
            <a:ext cx="4538241" cy="5436644"/>
          </a:xfrm>
          <a:custGeom>
            <a:avLst/>
            <a:gdLst>
              <a:gd name="connsiteX0" fmla="*/ 3084645 w 4538241"/>
              <a:gd name="connsiteY0" fmla="*/ 0 h 5436644"/>
              <a:gd name="connsiteX1" fmla="*/ 4285328 w 4538241"/>
              <a:gd name="connsiteY1" fmla="*/ 242407 h 5436644"/>
              <a:gd name="connsiteX2" fmla="*/ 4538241 w 4538241"/>
              <a:gd name="connsiteY2" fmla="*/ 364242 h 5436644"/>
              <a:gd name="connsiteX3" fmla="*/ 4538241 w 4538241"/>
              <a:gd name="connsiteY3" fmla="*/ 5436644 h 5436644"/>
              <a:gd name="connsiteX4" fmla="*/ 1091428 w 4538241"/>
              <a:gd name="connsiteY4" fmla="*/ 5436644 h 5436644"/>
              <a:gd name="connsiteX5" fmla="*/ 903472 w 4538241"/>
              <a:gd name="connsiteY5" fmla="*/ 5265818 h 5436644"/>
              <a:gd name="connsiteX6" fmla="*/ 0 w 4538241"/>
              <a:gd name="connsiteY6" fmla="*/ 3084645 h 5436644"/>
              <a:gd name="connsiteX7" fmla="*/ 3084645 w 4538241"/>
              <a:gd name="connsiteY7" fmla="*/ 0 h 543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38241" h="5436644">
                <a:moveTo>
                  <a:pt x="3084645" y="0"/>
                </a:moveTo>
                <a:cubicBezTo>
                  <a:pt x="3510546" y="0"/>
                  <a:pt x="3916286" y="86315"/>
                  <a:pt x="4285328" y="242407"/>
                </a:cubicBezTo>
                <a:lnTo>
                  <a:pt x="4538241" y="364242"/>
                </a:lnTo>
                <a:lnTo>
                  <a:pt x="4538241" y="5436644"/>
                </a:lnTo>
                <a:lnTo>
                  <a:pt x="1091428" y="5436644"/>
                </a:lnTo>
                <a:lnTo>
                  <a:pt x="903472" y="5265818"/>
                </a:lnTo>
                <a:cubicBezTo>
                  <a:pt x="345261" y="4707608"/>
                  <a:pt x="0" y="3936446"/>
                  <a:pt x="0" y="3084645"/>
                </a:cubicBezTo>
                <a:cubicBezTo>
                  <a:pt x="0" y="1381043"/>
                  <a:pt x="1381043" y="0"/>
                  <a:pt x="3084645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96AAAC3B-1954-46B7-BBAC-27DFF5B529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639395" y="0"/>
            <a:ext cx="4023360" cy="2980240"/>
          </a:xfrm>
          <a:custGeom>
            <a:avLst/>
            <a:gdLst>
              <a:gd name="connsiteX0" fmla="*/ 248676 w 4023360"/>
              <a:gd name="connsiteY0" fmla="*/ 0 h 2980240"/>
              <a:gd name="connsiteX1" fmla="*/ 3774684 w 4023360"/>
              <a:gd name="connsiteY1" fmla="*/ 0 h 2980240"/>
              <a:gd name="connsiteX2" fmla="*/ 3780561 w 4023360"/>
              <a:gd name="connsiteY2" fmla="*/ 9674 h 2980240"/>
              <a:gd name="connsiteX3" fmla="*/ 4023360 w 4023360"/>
              <a:gd name="connsiteY3" fmla="*/ 968560 h 2980240"/>
              <a:gd name="connsiteX4" fmla="*/ 2011680 w 4023360"/>
              <a:gd name="connsiteY4" fmla="*/ 2980240 h 2980240"/>
              <a:gd name="connsiteX5" fmla="*/ 0 w 4023360"/>
              <a:gd name="connsiteY5" fmla="*/ 968560 h 2980240"/>
              <a:gd name="connsiteX6" fmla="*/ 242799 w 4023360"/>
              <a:gd name="connsiteY6" fmla="*/ 9674 h 298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23360" h="2980240">
                <a:moveTo>
                  <a:pt x="248676" y="0"/>
                </a:moveTo>
                <a:lnTo>
                  <a:pt x="3774684" y="0"/>
                </a:lnTo>
                <a:lnTo>
                  <a:pt x="3780561" y="9674"/>
                </a:lnTo>
                <a:cubicBezTo>
                  <a:pt x="3935405" y="294716"/>
                  <a:pt x="4023360" y="621366"/>
                  <a:pt x="4023360" y="968560"/>
                </a:cubicBezTo>
                <a:cubicBezTo>
                  <a:pt x="4023360" y="2079580"/>
                  <a:pt x="3122700" y="2980240"/>
                  <a:pt x="2011680" y="2980240"/>
                </a:cubicBezTo>
                <a:cubicBezTo>
                  <a:pt x="900660" y="2980240"/>
                  <a:pt x="0" y="2079580"/>
                  <a:pt x="0" y="968560"/>
                </a:cubicBezTo>
                <a:cubicBezTo>
                  <a:pt x="0" y="621366"/>
                  <a:pt x="87955" y="294716"/>
                  <a:pt x="242799" y="96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03ED3AEE-D650-4D63-9E13-3016B54DF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15161" y="356187"/>
            <a:ext cx="2878409" cy="220928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b="1" dirty="0"/>
              <a:t>LO W ŚWIEBODZICACH</a:t>
            </a:r>
          </a:p>
          <a:p>
            <a:r>
              <a:rPr lang="pl-PL" sz="1800" dirty="0"/>
              <a:t>Klasa </a:t>
            </a:r>
            <a:r>
              <a:rPr lang="pl-PL" sz="1800" dirty="0" smtClean="0"/>
              <a:t>ogólna z </a:t>
            </a:r>
            <a:r>
              <a:rPr lang="pl-PL" sz="1800" dirty="0" err="1" smtClean="0"/>
              <a:t>j.angielskim</a:t>
            </a:r>
            <a:r>
              <a:rPr lang="pl-PL" sz="1800" dirty="0" smtClean="0"/>
              <a:t>    </a:t>
            </a:r>
            <a:r>
              <a:rPr lang="pl-PL" sz="1800" dirty="0"/>
              <a:t>( 30 miejsc)</a:t>
            </a:r>
          </a:p>
          <a:p>
            <a:r>
              <a:rPr lang="pl-PL" sz="1800" dirty="0"/>
              <a:t>Klasa biologiczno-chemiczna     (30 miejsc)</a:t>
            </a:r>
          </a:p>
          <a:p>
            <a:pPr marL="0" indent="0">
              <a:buNone/>
            </a:pPr>
            <a:r>
              <a:rPr lang="pl-PL" sz="1800" dirty="0">
                <a:hlinkClick r:id="rId2"/>
              </a:rPr>
              <a:t> </a:t>
            </a:r>
            <a:r>
              <a:rPr lang="pl-PL" sz="1800" dirty="0" smtClean="0">
                <a:hlinkClick r:id="rId2"/>
              </a:rPr>
              <a:t>  www.loswiebodzice.net</a:t>
            </a:r>
            <a:endParaRPr lang="pl-PL" sz="1800" dirty="0"/>
          </a:p>
          <a:p>
            <a:pPr marL="0" indent="0">
              <a:buNone/>
            </a:pPr>
            <a:endParaRPr lang="pl-PL" sz="1400" dirty="0"/>
          </a:p>
        </p:txBody>
      </p:sp>
      <p:sp>
        <p:nvSpPr>
          <p:cNvPr id="17" name="Freeform: Shape 16">
            <a:extLst>
              <a:ext uri="{FF2B5EF4-FFF2-40B4-BE49-F238E27FC236}">
                <a16:creationId xmlns="" xmlns:a16="http://schemas.microsoft.com/office/drawing/2014/main" id="{A5AD6500-BB62-4AAC-9D2F-C10DDC90C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816897" y="1584494"/>
            <a:ext cx="4375105" cy="5273507"/>
          </a:xfrm>
          <a:custGeom>
            <a:avLst/>
            <a:gdLst>
              <a:gd name="connsiteX0" fmla="*/ 2921508 w 4375105"/>
              <a:gd name="connsiteY0" fmla="*/ 0 h 5273507"/>
              <a:gd name="connsiteX1" fmla="*/ 4314072 w 4375105"/>
              <a:gd name="connsiteY1" fmla="*/ 352611 h 5273507"/>
              <a:gd name="connsiteX2" fmla="*/ 4375105 w 4375105"/>
              <a:gd name="connsiteY2" fmla="*/ 389689 h 5273507"/>
              <a:gd name="connsiteX3" fmla="*/ 4375105 w 4375105"/>
              <a:gd name="connsiteY3" fmla="*/ 5273507 h 5273507"/>
              <a:gd name="connsiteX4" fmla="*/ 1193705 w 4375105"/>
              <a:gd name="connsiteY4" fmla="*/ 5273507 h 5273507"/>
              <a:gd name="connsiteX5" fmla="*/ 1063158 w 4375105"/>
              <a:gd name="connsiteY5" fmla="*/ 5175886 h 5273507"/>
              <a:gd name="connsiteX6" fmla="*/ 0 w 4375105"/>
              <a:gd name="connsiteY6" fmla="*/ 2921508 h 5273507"/>
              <a:gd name="connsiteX7" fmla="*/ 2921508 w 4375105"/>
              <a:gd name="connsiteY7" fmla="*/ 0 h 5273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75105" h="5273507">
                <a:moveTo>
                  <a:pt x="2921508" y="0"/>
                </a:moveTo>
                <a:cubicBezTo>
                  <a:pt x="3425728" y="0"/>
                  <a:pt x="3900114" y="127735"/>
                  <a:pt x="4314072" y="352611"/>
                </a:cubicBezTo>
                <a:lnTo>
                  <a:pt x="4375105" y="389689"/>
                </a:lnTo>
                <a:lnTo>
                  <a:pt x="4375105" y="5273507"/>
                </a:lnTo>
                <a:lnTo>
                  <a:pt x="1193705" y="5273507"/>
                </a:lnTo>
                <a:lnTo>
                  <a:pt x="1063158" y="5175886"/>
                </a:lnTo>
                <a:cubicBezTo>
                  <a:pt x="413861" y="4640038"/>
                  <a:pt x="0" y="3829104"/>
                  <a:pt x="0" y="2921508"/>
                </a:cubicBezTo>
                <a:cubicBezTo>
                  <a:pt x="0" y="1308004"/>
                  <a:pt x="1308004" y="0"/>
                  <a:pt x="29215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B6967F1D-E859-4CBD-848B-C98334DA2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6139" y="3143438"/>
            <a:ext cx="3474621" cy="2780412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sz="1900" b="1" dirty="0"/>
              <a:t>LO W STRZEGOMIU</a:t>
            </a:r>
          </a:p>
          <a:p>
            <a:r>
              <a:rPr lang="pl-PL" sz="1900" dirty="0"/>
              <a:t>Klasa społeczno-medialna </a:t>
            </a:r>
            <a:r>
              <a:rPr lang="pl-PL" sz="1900" dirty="0" smtClean="0"/>
              <a:t>(15 </a:t>
            </a:r>
            <a:r>
              <a:rPr lang="pl-PL" sz="1900" dirty="0"/>
              <a:t>miejsc)</a:t>
            </a:r>
          </a:p>
          <a:p>
            <a:r>
              <a:rPr lang="pl-PL" sz="1900" dirty="0"/>
              <a:t>Klasa mundurowa </a:t>
            </a:r>
            <a:r>
              <a:rPr lang="pl-PL" sz="1900" dirty="0" smtClean="0"/>
              <a:t>(15 </a:t>
            </a:r>
            <a:r>
              <a:rPr lang="pl-PL" sz="1900" dirty="0"/>
              <a:t>miejsc)</a:t>
            </a:r>
          </a:p>
          <a:p>
            <a:r>
              <a:rPr lang="pl-PL" sz="1900" dirty="0"/>
              <a:t>Klasa matematyczno-fizyczna       i informatyczna ( </a:t>
            </a:r>
            <a:r>
              <a:rPr lang="pl-PL" sz="1900" dirty="0" smtClean="0"/>
              <a:t>15 </a:t>
            </a:r>
            <a:r>
              <a:rPr lang="pl-PL" sz="1900" dirty="0"/>
              <a:t>miejsc)</a:t>
            </a:r>
          </a:p>
          <a:p>
            <a:r>
              <a:rPr lang="pl-PL" sz="1900" dirty="0"/>
              <a:t>Klasa biologiczno-turystyczna </a:t>
            </a:r>
            <a:r>
              <a:rPr lang="pl-PL" sz="1900" dirty="0" smtClean="0"/>
              <a:t>(15 </a:t>
            </a:r>
            <a:r>
              <a:rPr lang="pl-PL" sz="1900" dirty="0"/>
              <a:t>miejsc)</a:t>
            </a:r>
          </a:p>
          <a:p>
            <a:r>
              <a:rPr lang="pl-PL" sz="2000" dirty="0">
                <a:hlinkClick r:id="rId3"/>
              </a:rPr>
              <a:t>www.lo.strzegom.pl</a:t>
            </a:r>
            <a:r>
              <a:rPr lang="pl-PL" sz="2000" dirty="0"/>
              <a:t> 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30840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E5B3470-27D5-41AE-A4F8-9281BDB7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Szkoły niepubliczne</a:t>
            </a: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="" xmlns:a16="http://schemas.microsoft.com/office/drawing/2014/main" id="{321DCE60-FFD2-4874-A404-966F0840F9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416372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="" xmlns:a16="http://schemas.microsoft.com/office/drawing/2014/main" id="{77F7FAAD-F180-45FC-82A1-BB12A4861920}"/>
              </a:ext>
            </a:extLst>
          </p:cNvPr>
          <p:cNvSpPr txBox="1"/>
          <p:nvPr/>
        </p:nvSpPr>
        <p:spPr>
          <a:xfrm>
            <a:off x="7164280" y="5113538"/>
            <a:ext cx="4164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TEB Edukacja – Liceum Ogólnokształcące</a:t>
            </a:r>
          </a:p>
          <a:p>
            <a:r>
              <a:rPr lang="pl-PL" dirty="0">
                <a:hlinkClick r:id="rId7"/>
              </a:rPr>
              <a:t>https://www.liceum.teb.pl/miasta/swidnica/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14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23AC064-BC96-4F32-8AE1-B2FD387548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E583564-19CF-4B8A-A28F-9A3A93D15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Punkty rekrutacyjne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7E7C77BC-7138-40B1-A15B-20F57A49462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Symbol zastępczy zawartości 3">
            <a:extLst>
              <a:ext uri="{FF2B5EF4-FFF2-40B4-BE49-F238E27FC236}">
                <a16:creationId xmlns="" xmlns:a16="http://schemas.microsoft.com/office/drawing/2014/main" id="{801EAFCF-0217-4ADB-9708-BBAC12CA5B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389341"/>
              </p:ext>
            </p:extLst>
          </p:nvPr>
        </p:nvGraphicFramePr>
        <p:xfrm>
          <a:off x="454345" y="2509911"/>
          <a:ext cx="11228212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631">
                  <a:extLst>
                    <a:ext uri="{9D8B030D-6E8A-4147-A177-3AD203B41FA5}">
                      <a16:colId xmlns="" xmlns:a16="http://schemas.microsoft.com/office/drawing/2014/main" val="3648878337"/>
                    </a:ext>
                  </a:extLst>
                </a:gridCol>
                <a:gridCol w="2507423">
                  <a:extLst>
                    <a:ext uri="{9D8B030D-6E8A-4147-A177-3AD203B41FA5}">
                      <a16:colId xmlns="" xmlns:a16="http://schemas.microsoft.com/office/drawing/2014/main" val="3658266151"/>
                    </a:ext>
                  </a:extLst>
                </a:gridCol>
                <a:gridCol w="1323844">
                  <a:extLst>
                    <a:ext uri="{9D8B030D-6E8A-4147-A177-3AD203B41FA5}">
                      <a16:colId xmlns="" xmlns:a16="http://schemas.microsoft.com/office/drawing/2014/main" val="2433281068"/>
                    </a:ext>
                  </a:extLst>
                </a:gridCol>
                <a:gridCol w="2199657">
                  <a:extLst>
                    <a:ext uri="{9D8B030D-6E8A-4147-A177-3AD203B41FA5}">
                      <a16:colId xmlns="" xmlns:a16="http://schemas.microsoft.com/office/drawing/2014/main" val="476459845"/>
                    </a:ext>
                  </a:extLst>
                </a:gridCol>
                <a:gridCol w="2199657">
                  <a:extLst>
                    <a:ext uri="{9D8B030D-6E8A-4147-A177-3AD203B41FA5}">
                      <a16:colId xmlns="" xmlns:a16="http://schemas.microsoft.com/office/drawing/2014/main" val="1620240544"/>
                    </a:ext>
                  </a:extLst>
                </a:gridCol>
              </a:tblGrid>
              <a:tr h="707716">
                <a:tc>
                  <a:txBody>
                    <a:bodyPr/>
                    <a:lstStyle/>
                    <a:p>
                      <a:r>
                        <a:rPr lang="pl-PL" sz="1900"/>
                        <a:t>EGZAMINY – MAX 100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OCENY – MAX 72 PKT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300"/>
                        <a:t>WYRÓŻNIENIE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KONKURSY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WOLONTARIAT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="" xmlns:a16="http://schemas.microsoft.com/office/drawing/2014/main" val="2571511204"/>
                  </a:ext>
                </a:extLst>
              </a:tr>
              <a:tr h="3289922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polskiego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języka angielskiego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0,30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pl-PL" sz="1900"/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pl-PL" sz="1900"/>
                        <a:t>Egzamin z matematyki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pl-PL" sz="1900"/>
                        <a:t>wynik egzaminu x 0,35</a:t>
                      </a:r>
                    </a:p>
                    <a:p>
                      <a:endParaRPr lang="pl-PL" sz="1900"/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r>
                        <a:rPr lang="pl-PL" sz="1900"/>
                        <a:t>Ocena celująca – 18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b. dobra – 17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dobra – 14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dostateczna – 8</a:t>
                      </a:r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Ocena dop. - 2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pPr algn="ctr"/>
                      <a:r>
                        <a:rPr lang="pl-PL" sz="1900"/>
                        <a:t> 7 pkt. 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Rozporządzenie MEN</a:t>
                      </a:r>
                    </a:p>
                  </a:txBody>
                  <a:tcPr marL="95637" marR="95637" marT="47819" marB="47819"/>
                </a:tc>
                <a:tc>
                  <a:txBody>
                    <a:bodyPr/>
                    <a:lstStyle/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endParaRPr lang="pl-PL" sz="1900"/>
                    </a:p>
                    <a:p>
                      <a:r>
                        <a:rPr lang="pl-PL" sz="1900"/>
                        <a:t>       3 pkt. </a:t>
                      </a:r>
                    </a:p>
                  </a:txBody>
                  <a:tcPr marL="95637" marR="95637" marT="47819" marB="47819"/>
                </a:tc>
                <a:extLst>
                  <a:ext uri="{0D108BD9-81ED-4DB2-BD59-A6C34878D82A}">
                    <a16:rowId xmlns="" xmlns:a16="http://schemas.microsoft.com/office/drawing/2014/main" val="236409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10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9CA6D86-9FA0-4FC6-870C-0AE65C1F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Zawodowych nr 1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Budowlana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www.zs1.pl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13" name="Symbol zastępczy zawartości 2">
            <a:extLst>
              <a:ext uri="{FF2B5EF4-FFF2-40B4-BE49-F238E27FC236}">
                <a16:creationId xmlns="" xmlns:a16="http://schemas.microsoft.com/office/drawing/2014/main" id="{478D26CE-8F67-42C2-B1DB-B067EE112E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74708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39805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35DB179-5D6E-4BE5-8B3E-1046217D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>
                <a:solidFill>
                  <a:srgbClr val="FFFFFF"/>
                </a:solidFill>
              </a:rPr>
              <a:t>Zespół Szkół Zawodowych nr 1</a:t>
            </a:r>
            <a:br>
              <a:rPr lang="pl-PL" b="1">
                <a:solidFill>
                  <a:srgbClr val="FFFFFF"/>
                </a:solidFill>
              </a:rPr>
            </a:br>
            <a:r>
              <a:rPr lang="pl-PL" b="1">
                <a:solidFill>
                  <a:srgbClr val="FFFFFF"/>
                </a:solidFill>
              </a:rPr>
              <a:t>ul. Budowlana</a:t>
            </a:r>
            <a:endParaRPr lang="pl-PL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AFE97C9E-A4C4-48B2-AEAD-FC394228B6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2672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011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4D58E82-0F7B-4AA2-AA00-72B83818A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Zespół Szkół Budowlano-Elektrycznych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b="1" dirty="0">
                <a:solidFill>
                  <a:srgbClr val="FFFFFF"/>
                </a:solidFill>
              </a:rPr>
              <a:t>ul. Wałbrzyska</a:t>
            </a:r>
            <a:br>
              <a:rPr lang="pl-PL" b="1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www.zsbe.swidnica.pl</a:t>
            </a:r>
            <a:r>
              <a:rPr lang="pl-PL" dirty="0"/>
              <a:t> </a:t>
            </a:r>
            <a:endParaRPr lang="pl-PL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55E1800D-72C7-4878-A92B-74FF3B937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54444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6867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7552BF0-A48F-496C-A2F7-55E031EA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Zespół Szkół Hotelarsko-Turystycznych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 err="1">
                <a:solidFill>
                  <a:srgbClr val="FFFFFF"/>
                </a:solidFill>
              </a:rPr>
              <a:t>ul.Równa</a:t>
            </a:r>
            <a:r>
              <a:rPr lang="pl-PL" dirty="0">
                <a:solidFill>
                  <a:srgbClr val="FFFFFF"/>
                </a:solidFill>
              </a:rPr>
              <a:t/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hlinkClick r:id="rId2"/>
              </a:rPr>
              <a:t>www.zsht.swidnica.pl</a:t>
            </a:r>
            <a:r>
              <a:rPr lang="pl-PL" dirty="0"/>
              <a:t> </a:t>
            </a:r>
            <a:endParaRPr lang="pl-PL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48289931-7EBD-4C6A-8637-BEECF0399A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2959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201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D3C241BF-BE81-4FBE-98C1-674064CBE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41971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Zespół Szkół Mechanicznych</a:t>
            </a:r>
            <a:br>
              <a:rPr lang="pl-PL" b="1" dirty="0"/>
            </a:br>
            <a:r>
              <a:rPr lang="pl-PL" b="1" dirty="0"/>
              <a:t>ul. Sikorskiego</a:t>
            </a:r>
            <a:br>
              <a:rPr lang="pl-PL" b="1" dirty="0"/>
            </a:br>
            <a:r>
              <a:rPr lang="pl-PL" dirty="0">
                <a:hlinkClick r:id="rId2"/>
              </a:rPr>
              <a:t>www.zsm.swidnica.pl</a:t>
            </a:r>
            <a:r>
              <a:rPr lang="pl-PL" dirty="0"/>
              <a:t>  </a:t>
            </a:r>
            <a:endParaRPr lang="pl-PL" b="1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AC835047-B755-4FD6-A016-BF142E5BC8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6206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6801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EB5F002-19BE-411B-979D-B47143FE2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b="1">
                <a:solidFill>
                  <a:srgbClr val="FFFFFF"/>
                </a:solidFill>
              </a:rPr>
              <a:t>Zespół Szkół Mechanicznych</a:t>
            </a:r>
            <a:br>
              <a:rPr lang="pl-PL" sz="4100" b="1">
                <a:solidFill>
                  <a:srgbClr val="FFFFFF"/>
                </a:solidFill>
              </a:rPr>
            </a:br>
            <a:r>
              <a:rPr lang="pl-PL" sz="4100" b="1">
                <a:solidFill>
                  <a:srgbClr val="FFFFFF"/>
                </a:solidFill>
              </a:rPr>
              <a:t>ul. Sikorskiego</a:t>
            </a:r>
            <a:endParaRPr lang="pl-PL" sz="410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4B86F360-1E18-40F7-9C07-8BB68CDFBB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75584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77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="" xmlns:a16="http://schemas.microsoft.com/office/drawing/2014/main" id="{10E4F279-95DB-47B6-8741-D8FD6E869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pl-PL" sz="4100" dirty="0">
                <a:solidFill>
                  <a:srgbClr val="FFFFFF"/>
                </a:solidFill>
              </a:rPr>
              <a:t>Zespół Szkół Ekonomicznych </a:t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100" dirty="0">
                <a:solidFill>
                  <a:srgbClr val="FFFFFF"/>
                </a:solidFill>
              </a:rPr>
              <a:t>ul. </a:t>
            </a:r>
            <a:r>
              <a:rPr lang="pl-PL" sz="4100" dirty="0" err="1">
                <a:solidFill>
                  <a:srgbClr val="FFFFFF"/>
                </a:solidFill>
              </a:rPr>
              <a:t>Ks.Agnieszki</a:t>
            </a:r>
            <a:r>
              <a:rPr lang="pl-PL" sz="4100" dirty="0">
                <a:solidFill>
                  <a:srgbClr val="FFFFFF"/>
                </a:solidFill>
              </a:rPr>
              <a:t/>
            </a:r>
            <a:br>
              <a:rPr lang="pl-PL" sz="4100" dirty="0">
                <a:solidFill>
                  <a:srgbClr val="FFFFFF"/>
                </a:solidFill>
              </a:rPr>
            </a:br>
            <a:r>
              <a:rPr lang="pl-PL" sz="4000" dirty="0">
                <a:hlinkClick r:id="rId2"/>
              </a:rPr>
              <a:t>www.zse.adner.net</a:t>
            </a:r>
            <a:r>
              <a:rPr lang="pl-PL" sz="4000" dirty="0"/>
              <a:t> </a:t>
            </a:r>
            <a:endParaRPr lang="pl-PL" sz="4100" dirty="0">
              <a:solidFill>
                <a:srgbClr val="FFFFFF"/>
              </a:solidFill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="" xmlns:a16="http://schemas.microsoft.com/office/drawing/2014/main" id="{F3458BA3-D031-4566-874A-B4202F0D19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7530114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39786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518</Words>
  <Application>Microsoft Office PowerPoint</Application>
  <PresentationFormat>Niestandardowy</PresentationFormat>
  <Paragraphs>132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OFERTA EDUKACYJNA</vt:lpstr>
      <vt:lpstr>Punkty rekrutacyjne</vt:lpstr>
      <vt:lpstr>Zespół Szkół Zawodowych nr 1 ul. Budowlana www.zs1.pl </vt:lpstr>
      <vt:lpstr>Zespół Szkół Zawodowych nr 1 ul. Budowlana</vt:lpstr>
      <vt:lpstr>Zespół Szkół Budowlano-Elektrycznych ul. Wałbrzyska www.zsbe.swidnica.pl </vt:lpstr>
      <vt:lpstr>Zespół Szkół Hotelarsko-Turystycznych ul.Równa www.zsht.swidnica.pl </vt:lpstr>
      <vt:lpstr>Zespół Szkół Mechanicznych ul. Sikorskiego www.zsm.swidnica.pl  </vt:lpstr>
      <vt:lpstr>Zespół Szkół Mechanicznych ul. Sikorskiego</vt:lpstr>
      <vt:lpstr>Zespół Szkół Ekonomicznych  ul. Ks.Agnieszki www.zse.adner.net </vt:lpstr>
      <vt:lpstr>I LO  ul. Pionierów www.kasprowiczanie.com </vt:lpstr>
      <vt:lpstr>II LO ul.Równa www.lo2.swidnica.pl </vt:lpstr>
      <vt:lpstr>III LO, ul. M. Skłodowskiej –Curie www.lo3.net.pl </vt:lpstr>
      <vt:lpstr>SZKOŁY POZA ŚWIDNICĄ</vt:lpstr>
      <vt:lpstr>SZKOŁY POZA ŚWIDNICĄ</vt:lpstr>
      <vt:lpstr>Szkoły niepubliczne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EDUKACYJNA</dc:title>
  <dc:creator>Bogna S</dc:creator>
  <cp:lastModifiedBy>D7010a</cp:lastModifiedBy>
  <cp:revision>11</cp:revision>
  <dcterms:created xsi:type="dcterms:W3CDTF">2019-02-16T14:38:35Z</dcterms:created>
  <dcterms:modified xsi:type="dcterms:W3CDTF">2024-02-19T09:19:43Z</dcterms:modified>
</cp:coreProperties>
</file>