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rzemieslnik.szkolnastrona.pl/" TargetMode="External"/><Relationship Id="rId1" Type="http://schemas.openxmlformats.org/officeDocument/2006/relationships/hyperlink" Target="http://toswidnica.pl/" TargetMode="Externa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://toswidnica.p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hyperlink" Target="http://rzemieslnik.szkolnastrona.pl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9D5FF-9C86-438A-B575-8B80BC79E0E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98060E-B31D-4E99-971A-224BDB1CB84F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FCDCFC62-1D94-400F-BBDF-40706F8C160A}" type="parTrans" cxnId="{50B3385E-D330-4C1A-BBC9-9EF6CFBE94B0}">
      <dgm:prSet/>
      <dgm:spPr/>
      <dgm:t>
        <a:bodyPr/>
        <a:lstStyle/>
        <a:p>
          <a:endParaRPr lang="en-US"/>
        </a:p>
      </dgm:t>
    </dgm:pt>
    <dgm:pt modelId="{4CD97A8B-0189-406E-B0B6-F0E934B29880}" type="sibTrans" cxnId="{50B3385E-D330-4C1A-BBC9-9EF6CFBE94B0}">
      <dgm:prSet/>
      <dgm:spPr/>
      <dgm:t>
        <a:bodyPr/>
        <a:lstStyle/>
        <a:p>
          <a:endParaRPr lang="en-US"/>
        </a:p>
      </dgm:t>
    </dgm:pt>
    <dgm:pt modelId="{09C8670D-1681-4D96-A8DE-BB3B3C051E39}">
      <dgm:prSet/>
      <dgm:spPr/>
      <dgm:t>
        <a:bodyPr/>
        <a:lstStyle/>
        <a:p>
          <a:r>
            <a:rPr lang="pl-PL" b="1" dirty="0"/>
            <a:t>Technik żywienia i usług gastronomicznych (32 miejsc)</a:t>
          </a:r>
          <a:endParaRPr lang="en-US" dirty="0"/>
        </a:p>
      </dgm:t>
    </dgm:pt>
    <dgm:pt modelId="{82895B89-C638-4A36-920D-876A76C40494}" type="parTrans" cxnId="{AC6503A1-1684-403F-93CF-F5337F7EE940}">
      <dgm:prSet/>
      <dgm:spPr/>
      <dgm:t>
        <a:bodyPr/>
        <a:lstStyle/>
        <a:p>
          <a:endParaRPr lang="en-US"/>
        </a:p>
      </dgm:t>
    </dgm:pt>
    <dgm:pt modelId="{9171F795-8674-44D7-BBCE-AE02334BEE57}" type="sibTrans" cxnId="{AC6503A1-1684-403F-93CF-F5337F7EE940}">
      <dgm:prSet/>
      <dgm:spPr/>
      <dgm:t>
        <a:bodyPr/>
        <a:lstStyle/>
        <a:p>
          <a:endParaRPr lang="en-US"/>
        </a:p>
      </dgm:t>
    </dgm:pt>
    <dgm:pt modelId="{91FBD210-C82E-4343-B0DB-4FFED1525329}">
      <dgm:prSet/>
      <dgm:spPr/>
      <dgm:t>
        <a:bodyPr/>
        <a:lstStyle/>
        <a:p>
          <a:r>
            <a:rPr lang="pl-PL" b="1" dirty="0"/>
            <a:t>Technik usług fryzjerskich </a:t>
          </a:r>
        </a:p>
        <a:p>
          <a:r>
            <a:rPr lang="pl-PL" b="1" dirty="0"/>
            <a:t>(32 miejsc)</a:t>
          </a:r>
          <a:endParaRPr lang="en-US" dirty="0"/>
        </a:p>
      </dgm:t>
    </dgm:pt>
    <dgm:pt modelId="{2650AC5F-D4EE-43A4-A764-3E3C86FE1D0A}" type="parTrans" cxnId="{641D8295-D450-4398-B02E-45A0BDC48090}">
      <dgm:prSet/>
      <dgm:spPr/>
      <dgm:t>
        <a:bodyPr/>
        <a:lstStyle/>
        <a:p>
          <a:endParaRPr lang="en-US"/>
        </a:p>
      </dgm:t>
    </dgm:pt>
    <dgm:pt modelId="{C8B145C7-E946-45ED-A24D-EAD5425E4A6E}" type="sibTrans" cxnId="{641D8295-D450-4398-B02E-45A0BDC48090}">
      <dgm:prSet/>
      <dgm:spPr/>
      <dgm:t>
        <a:bodyPr/>
        <a:lstStyle/>
        <a:p>
          <a:endParaRPr lang="en-US"/>
        </a:p>
      </dgm:t>
    </dgm:pt>
    <dgm:pt modelId="{3EEE6C5E-7ADF-4E4D-A206-CD1A6F826AD8}">
      <dgm:prSet/>
      <dgm:spPr/>
      <dgm:t>
        <a:bodyPr/>
        <a:lstStyle/>
        <a:p>
          <a:r>
            <a:rPr lang="pl-PL" b="1" dirty="0"/>
            <a:t>Technik logistyk (64 miejsca)</a:t>
          </a:r>
          <a:endParaRPr lang="en-US" dirty="0"/>
        </a:p>
      </dgm:t>
    </dgm:pt>
    <dgm:pt modelId="{BD1B8A32-4763-4E47-86C6-AD4C299B028A}" type="parTrans" cxnId="{0C556F31-88C5-4A67-95AB-BE8D5B1F2C1E}">
      <dgm:prSet/>
      <dgm:spPr/>
      <dgm:t>
        <a:bodyPr/>
        <a:lstStyle/>
        <a:p>
          <a:endParaRPr lang="en-US"/>
        </a:p>
      </dgm:t>
    </dgm:pt>
    <dgm:pt modelId="{A76A8E82-F125-4D2D-9ECD-FA330A576644}" type="sibTrans" cxnId="{0C556F31-88C5-4A67-95AB-BE8D5B1F2C1E}">
      <dgm:prSet/>
      <dgm:spPr/>
      <dgm:t>
        <a:bodyPr/>
        <a:lstStyle/>
        <a:p>
          <a:endParaRPr lang="en-US"/>
        </a:p>
      </dgm:t>
    </dgm:pt>
    <dgm:pt modelId="{AE06405A-11B5-4C7C-B059-0BE8B025CC62}" type="pres">
      <dgm:prSet presAssocID="{7429D5FF-9C86-438A-B575-8B80BC79E0EF}" presName="linear" presStyleCnt="0">
        <dgm:presLayoutVars>
          <dgm:animLvl val="lvl"/>
          <dgm:resizeHandles val="exact"/>
        </dgm:presLayoutVars>
      </dgm:prSet>
      <dgm:spPr/>
    </dgm:pt>
    <dgm:pt modelId="{4F517049-019F-490F-AAF3-214B475C7844}" type="pres">
      <dgm:prSet presAssocID="{1898060E-B31D-4E99-971A-224BDB1CB8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9E1E5CA-88E2-4C9A-83C5-6212A2C054F5}" type="pres">
      <dgm:prSet presAssocID="{4CD97A8B-0189-406E-B0B6-F0E934B29880}" presName="spacer" presStyleCnt="0"/>
      <dgm:spPr/>
    </dgm:pt>
    <dgm:pt modelId="{DD1F627E-2099-4C88-852F-85584DD8B1D2}" type="pres">
      <dgm:prSet presAssocID="{09C8670D-1681-4D96-A8DE-BB3B3C051E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0E4AE4-89A1-4F6A-B0A3-BD111BF93610}" type="pres">
      <dgm:prSet presAssocID="{9171F795-8674-44D7-BBCE-AE02334BEE57}" presName="spacer" presStyleCnt="0"/>
      <dgm:spPr/>
    </dgm:pt>
    <dgm:pt modelId="{282CC713-4A19-4748-91E3-3E493CC276F5}" type="pres">
      <dgm:prSet presAssocID="{91FBD210-C82E-4343-B0DB-4FFED152532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53E77A5-235C-4AF0-ADD8-AE5900793E56}" type="pres">
      <dgm:prSet presAssocID="{C8B145C7-E946-45ED-A24D-EAD5425E4A6E}" presName="spacer" presStyleCnt="0"/>
      <dgm:spPr/>
    </dgm:pt>
    <dgm:pt modelId="{9C5DF3F3-CED1-4EF9-94EB-6A680E2F26F6}" type="pres">
      <dgm:prSet presAssocID="{3EEE6C5E-7ADF-4E4D-A206-CD1A6F826AD8}" presName="parentText" presStyleLbl="node1" presStyleIdx="3" presStyleCnt="4" custLinFactNeighborY="22926">
        <dgm:presLayoutVars>
          <dgm:chMax val="0"/>
          <dgm:bulletEnabled val="1"/>
        </dgm:presLayoutVars>
      </dgm:prSet>
      <dgm:spPr/>
    </dgm:pt>
  </dgm:ptLst>
  <dgm:cxnLst>
    <dgm:cxn modelId="{A62A161F-D11C-444C-A251-90DF9FCC7C1A}" type="presOf" srcId="{3EEE6C5E-7ADF-4E4D-A206-CD1A6F826AD8}" destId="{9C5DF3F3-CED1-4EF9-94EB-6A680E2F26F6}" srcOrd="0" destOrd="0" presId="urn:microsoft.com/office/officeart/2005/8/layout/vList2"/>
    <dgm:cxn modelId="{0C556F31-88C5-4A67-95AB-BE8D5B1F2C1E}" srcId="{7429D5FF-9C86-438A-B575-8B80BC79E0EF}" destId="{3EEE6C5E-7ADF-4E4D-A206-CD1A6F826AD8}" srcOrd="3" destOrd="0" parTransId="{BD1B8A32-4763-4E47-86C6-AD4C299B028A}" sibTransId="{A76A8E82-F125-4D2D-9ECD-FA330A576644}"/>
    <dgm:cxn modelId="{BEA20537-0C37-406E-9F12-EF5813B6FB08}" type="presOf" srcId="{91FBD210-C82E-4343-B0DB-4FFED1525329}" destId="{282CC713-4A19-4748-91E3-3E493CC276F5}" srcOrd="0" destOrd="0" presId="urn:microsoft.com/office/officeart/2005/8/layout/vList2"/>
    <dgm:cxn modelId="{50B3385E-D330-4C1A-BBC9-9EF6CFBE94B0}" srcId="{7429D5FF-9C86-438A-B575-8B80BC79E0EF}" destId="{1898060E-B31D-4E99-971A-224BDB1CB84F}" srcOrd="0" destOrd="0" parTransId="{FCDCFC62-1D94-400F-BBDF-40706F8C160A}" sibTransId="{4CD97A8B-0189-406E-B0B6-F0E934B29880}"/>
    <dgm:cxn modelId="{4C4AEA49-B15D-4BE1-ADC7-9B2AEF4E41F0}" type="presOf" srcId="{1898060E-B31D-4E99-971A-224BDB1CB84F}" destId="{4F517049-019F-490F-AAF3-214B475C7844}" srcOrd="0" destOrd="0" presId="urn:microsoft.com/office/officeart/2005/8/layout/vList2"/>
    <dgm:cxn modelId="{FB48EF70-68F7-4C44-B2D4-F11C7D87DC46}" type="presOf" srcId="{09C8670D-1681-4D96-A8DE-BB3B3C051E39}" destId="{DD1F627E-2099-4C88-852F-85584DD8B1D2}" srcOrd="0" destOrd="0" presId="urn:microsoft.com/office/officeart/2005/8/layout/vList2"/>
    <dgm:cxn modelId="{66E64F51-65A3-4AFB-85BD-F066AA62D6EF}" type="presOf" srcId="{7429D5FF-9C86-438A-B575-8B80BC79E0EF}" destId="{AE06405A-11B5-4C7C-B059-0BE8B025CC62}" srcOrd="0" destOrd="0" presId="urn:microsoft.com/office/officeart/2005/8/layout/vList2"/>
    <dgm:cxn modelId="{641D8295-D450-4398-B02E-45A0BDC48090}" srcId="{7429D5FF-9C86-438A-B575-8B80BC79E0EF}" destId="{91FBD210-C82E-4343-B0DB-4FFED1525329}" srcOrd="2" destOrd="0" parTransId="{2650AC5F-D4EE-43A4-A764-3E3C86FE1D0A}" sibTransId="{C8B145C7-E946-45ED-A24D-EAD5425E4A6E}"/>
    <dgm:cxn modelId="{AC6503A1-1684-403F-93CF-F5337F7EE940}" srcId="{7429D5FF-9C86-438A-B575-8B80BC79E0EF}" destId="{09C8670D-1681-4D96-A8DE-BB3B3C051E39}" srcOrd="1" destOrd="0" parTransId="{82895B89-C638-4A36-920D-876A76C40494}" sibTransId="{9171F795-8674-44D7-BBCE-AE02334BEE57}"/>
    <dgm:cxn modelId="{5047C8B3-ED99-47D1-BFBD-F0F102DC7AA0}" type="presParOf" srcId="{AE06405A-11B5-4C7C-B059-0BE8B025CC62}" destId="{4F517049-019F-490F-AAF3-214B475C7844}" srcOrd="0" destOrd="0" presId="urn:microsoft.com/office/officeart/2005/8/layout/vList2"/>
    <dgm:cxn modelId="{001018E9-B193-4FA0-8F47-AE9D9677576F}" type="presParOf" srcId="{AE06405A-11B5-4C7C-B059-0BE8B025CC62}" destId="{D9E1E5CA-88E2-4C9A-83C5-6212A2C054F5}" srcOrd="1" destOrd="0" presId="urn:microsoft.com/office/officeart/2005/8/layout/vList2"/>
    <dgm:cxn modelId="{AF8706E6-4AD3-4F32-8466-30D7D278C364}" type="presParOf" srcId="{AE06405A-11B5-4C7C-B059-0BE8B025CC62}" destId="{DD1F627E-2099-4C88-852F-85584DD8B1D2}" srcOrd="2" destOrd="0" presId="urn:microsoft.com/office/officeart/2005/8/layout/vList2"/>
    <dgm:cxn modelId="{17E4A6E9-8479-413B-8C87-BC72DAD3EA10}" type="presParOf" srcId="{AE06405A-11B5-4C7C-B059-0BE8B025CC62}" destId="{750E4AE4-89A1-4F6A-B0A3-BD111BF93610}" srcOrd="3" destOrd="0" presId="urn:microsoft.com/office/officeart/2005/8/layout/vList2"/>
    <dgm:cxn modelId="{83AA3439-F625-42B5-B015-3CA9D2ED6257}" type="presParOf" srcId="{AE06405A-11B5-4C7C-B059-0BE8B025CC62}" destId="{282CC713-4A19-4748-91E3-3E493CC276F5}" srcOrd="4" destOrd="0" presId="urn:microsoft.com/office/officeart/2005/8/layout/vList2"/>
    <dgm:cxn modelId="{5E5EE992-2A1F-4BF3-92D2-2B1EF073A0F8}" type="presParOf" srcId="{AE06405A-11B5-4C7C-B059-0BE8B025CC62}" destId="{E53E77A5-235C-4AF0-ADD8-AE5900793E56}" srcOrd="5" destOrd="0" presId="urn:microsoft.com/office/officeart/2005/8/layout/vList2"/>
    <dgm:cxn modelId="{E6CB2C41-1F71-423A-95E1-A11013D1910A}" type="presParOf" srcId="{AE06405A-11B5-4C7C-B059-0BE8B025CC62}" destId="{9C5DF3F3-CED1-4EF9-94EB-6A680E2F26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B5D56D-5FE7-454F-9661-57815764AB72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E46535-0948-43AF-8399-5C4262B855E2}">
      <dgm:prSet/>
      <dgm:spPr/>
      <dgm:t>
        <a:bodyPr/>
        <a:lstStyle/>
        <a:p>
          <a:r>
            <a:rPr lang="pl-PL" dirty="0"/>
            <a:t>Klasa humanistyczna z edukacją </a:t>
          </a:r>
          <a:r>
            <a:rPr lang="pl-PL" dirty="0" err="1"/>
            <a:t>muzycznąi</a:t>
          </a:r>
          <a:r>
            <a:rPr lang="pl-PL" dirty="0"/>
            <a:t> teatralną (32 miejsca)</a:t>
          </a:r>
          <a:endParaRPr lang="en-US" dirty="0"/>
        </a:p>
      </dgm:t>
    </dgm:pt>
    <dgm:pt modelId="{C9B465B3-B08A-4999-A6D3-65D710DBE600}" type="parTrans" cxnId="{F2A71D24-D3BE-4958-9DF8-9289F880244C}">
      <dgm:prSet/>
      <dgm:spPr/>
      <dgm:t>
        <a:bodyPr/>
        <a:lstStyle/>
        <a:p>
          <a:endParaRPr lang="en-US"/>
        </a:p>
      </dgm:t>
    </dgm:pt>
    <dgm:pt modelId="{A7DABA34-BD29-4AF1-8EB6-B5ABB0E6CBB2}" type="sibTrans" cxnId="{F2A71D24-D3BE-4958-9DF8-9289F880244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C1443144-0552-41CF-8B8C-C0612A052465}">
      <dgm:prSet/>
      <dgm:spPr/>
      <dgm:t>
        <a:bodyPr/>
        <a:lstStyle/>
        <a:p>
          <a:r>
            <a:rPr lang="pl-PL" dirty="0"/>
            <a:t>Klasa artystyczna z historią sztuki i grafiką komputerową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52A45878-FEE5-468D-A352-44E3187D8531}" type="parTrans" cxnId="{306DF9E4-48A6-4F74-ABA1-193E5286CD0B}">
      <dgm:prSet/>
      <dgm:spPr/>
      <dgm:t>
        <a:bodyPr/>
        <a:lstStyle/>
        <a:p>
          <a:endParaRPr lang="en-US"/>
        </a:p>
      </dgm:t>
    </dgm:pt>
    <dgm:pt modelId="{7728DD46-8456-4B19-9D9F-C16D9AEDB4B7}" type="sibTrans" cxnId="{306DF9E4-48A6-4F74-ABA1-193E5286CD0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706212DB-28B1-448D-9B14-DE32EA255FCD}">
      <dgm:prSet/>
      <dgm:spPr/>
      <dgm:t>
        <a:bodyPr/>
        <a:lstStyle/>
        <a:p>
          <a:r>
            <a:rPr lang="pl-PL" dirty="0"/>
            <a:t>Klasa przyrodnicza z edukacją prozdrowotną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114422FF-CC9D-48BF-8AFD-4E594E2D8D3D}" type="parTrans" cxnId="{0977323B-BAC6-4A38-AB2C-2C356E42106E}">
      <dgm:prSet/>
      <dgm:spPr/>
      <dgm:t>
        <a:bodyPr/>
        <a:lstStyle/>
        <a:p>
          <a:endParaRPr lang="en-US"/>
        </a:p>
      </dgm:t>
    </dgm:pt>
    <dgm:pt modelId="{0CFC5886-833A-46C6-A6B8-0A07B512F2C6}" type="sibTrans" cxnId="{0977323B-BAC6-4A38-AB2C-2C356E42106E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E4186A0-F6A3-421A-870C-BD1B310EC9F0}">
      <dgm:prSet/>
      <dgm:spPr/>
      <dgm:t>
        <a:bodyPr/>
        <a:lstStyle/>
        <a:p>
          <a:r>
            <a:rPr lang="pl-PL" dirty="0"/>
            <a:t>Klasa menedżersko-językowa (32 miejsca)</a:t>
          </a:r>
        </a:p>
      </dgm:t>
    </dgm:pt>
    <dgm:pt modelId="{A6A900B4-CFFC-41FE-880E-A63FDA31D92E}" type="parTrans" cxnId="{D4B585F7-5A0B-4D94-96EC-BACA70CD0D15}">
      <dgm:prSet/>
      <dgm:spPr/>
      <dgm:t>
        <a:bodyPr/>
        <a:lstStyle/>
        <a:p>
          <a:endParaRPr lang="pl-PL"/>
        </a:p>
      </dgm:t>
    </dgm:pt>
    <dgm:pt modelId="{A4702579-458A-435B-BD94-0342AF6084BD}" type="sibTrans" cxnId="{D4B585F7-5A0B-4D94-96EC-BACA70CD0D15}">
      <dgm:prSet phldrT="04" phldr="0"/>
      <dgm:spPr/>
      <dgm:t>
        <a:bodyPr/>
        <a:lstStyle/>
        <a:p>
          <a:r>
            <a:rPr lang="pl-PL"/>
            <a:t>04</a:t>
          </a:r>
        </a:p>
      </dgm:t>
    </dgm:pt>
    <dgm:pt modelId="{0BC9FEF2-4B39-464A-A153-D2F7A864CAAF}">
      <dgm:prSet/>
      <dgm:spPr/>
      <dgm:t>
        <a:bodyPr/>
        <a:lstStyle/>
        <a:p>
          <a:endParaRPr lang="pl-PL"/>
        </a:p>
      </dgm:t>
    </dgm:pt>
    <dgm:pt modelId="{CBDD1878-8397-40E8-A8CE-EEAFC8D49336}" type="parTrans" cxnId="{384A90A1-725F-4102-B82A-74E45701922C}">
      <dgm:prSet/>
      <dgm:spPr/>
      <dgm:t>
        <a:bodyPr/>
        <a:lstStyle/>
        <a:p>
          <a:endParaRPr lang="pl-PL"/>
        </a:p>
      </dgm:t>
    </dgm:pt>
    <dgm:pt modelId="{6272848B-B9B5-4448-A388-47A233DB68CC}" type="sibTrans" cxnId="{384A90A1-725F-4102-B82A-74E45701922C}">
      <dgm:prSet phldrT="05" phldr="0"/>
      <dgm:spPr/>
      <dgm:t>
        <a:bodyPr/>
        <a:lstStyle/>
        <a:p>
          <a:r>
            <a:rPr lang="pl-PL"/>
            <a:t>05</a:t>
          </a:r>
        </a:p>
      </dgm:t>
    </dgm:pt>
    <dgm:pt modelId="{CD4EB0D0-22C8-43FD-A1B8-DF120855C244}" type="pres">
      <dgm:prSet presAssocID="{A4B5D56D-5FE7-454F-9661-57815764AB72}" presName="Name0" presStyleCnt="0">
        <dgm:presLayoutVars>
          <dgm:animLvl val="lvl"/>
          <dgm:resizeHandles val="exact"/>
        </dgm:presLayoutVars>
      </dgm:prSet>
      <dgm:spPr/>
    </dgm:pt>
    <dgm:pt modelId="{172C06C1-D2B4-43A3-8CE9-681CC1DF490B}" type="pres">
      <dgm:prSet presAssocID="{35E46535-0948-43AF-8399-5C4262B855E2}" presName="compositeNode" presStyleCnt="0">
        <dgm:presLayoutVars>
          <dgm:bulletEnabled val="1"/>
        </dgm:presLayoutVars>
      </dgm:prSet>
      <dgm:spPr/>
    </dgm:pt>
    <dgm:pt modelId="{09B794AA-0C2C-4BAD-A049-B25561ED3F30}" type="pres">
      <dgm:prSet presAssocID="{35E46535-0948-43AF-8399-5C4262B855E2}" presName="bgRect" presStyleLbl="alignNode1" presStyleIdx="0" presStyleCnt="5"/>
      <dgm:spPr/>
    </dgm:pt>
    <dgm:pt modelId="{AFD79385-96FC-4532-98EE-37ED4F4F70BD}" type="pres">
      <dgm:prSet presAssocID="{A7DABA34-BD29-4AF1-8EB6-B5ABB0E6CBB2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20D16993-B691-4298-8DD2-9A0C29937946}" type="pres">
      <dgm:prSet presAssocID="{35E46535-0948-43AF-8399-5C4262B855E2}" presName="nodeRect" presStyleLbl="alignNode1" presStyleIdx="0" presStyleCnt="5">
        <dgm:presLayoutVars>
          <dgm:bulletEnabled val="1"/>
        </dgm:presLayoutVars>
      </dgm:prSet>
      <dgm:spPr/>
    </dgm:pt>
    <dgm:pt modelId="{FA1B294F-0636-41B6-B459-6F0A89718C7A}" type="pres">
      <dgm:prSet presAssocID="{A7DABA34-BD29-4AF1-8EB6-B5ABB0E6CBB2}" presName="sibTrans" presStyleCnt="0"/>
      <dgm:spPr/>
    </dgm:pt>
    <dgm:pt modelId="{7FF9DF31-9DB3-4376-B1C1-95E2AE609C2D}" type="pres">
      <dgm:prSet presAssocID="{C1443144-0552-41CF-8B8C-C0612A052465}" presName="compositeNode" presStyleCnt="0">
        <dgm:presLayoutVars>
          <dgm:bulletEnabled val="1"/>
        </dgm:presLayoutVars>
      </dgm:prSet>
      <dgm:spPr/>
    </dgm:pt>
    <dgm:pt modelId="{53981B33-07DE-4673-9993-535BD1C70707}" type="pres">
      <dgm:prSet presAssocID="{C1443144-0552-41CF-8B8C-C0612A052465}" presName="bgRect" presStyleLbl="alignNode1" presStyleIdx="1" presStyleCnt="5"/>
      <dgm:spPr/>
    </dgm:pt>
    <dgm:pt modelId="{0FD18C18-EAC9-4068-B82B-132806CF96F3}" type="pres">
      <dgm:prSet presAssocID="{7728DD46-8456-4B19-9D9F-C16D9AEDB4B7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6113F635-26E2-4793-9747-79E99B4386AE}" type="pres">
      <dgm:prSet presAssocID="{C1443144-0552-41CF-8B8C-C0612A052465}" presName="nodeRect" presStyleLbl="alignNode1" presStyleIdx="1" presStyleCnt="5">
        <dgm:presLayoutVars>
          <dgm:bulletEnabled val="1"/>
        </dgm:presLayoutVars>
      </dgm:prSet>
      <dgm:spPr/>
    </dgm:pt>
    <dgm:pt modelId="{49D7D74E-53FC-4E9B-B091-90830F54CFBE}" type="pres">
      <dgm:prSet presAssocID="{7728DD46-8456-4B19-9D9F-C16D9AEDB4B7}" presName="sibTrans" presStyleCnt="0"/>
      <dgm:spPr/>
    </dgm:pt>
    <dgm:pt modelId="{BB12A518-C82B-41DC-B3D4-F3C95C66EF3C}" type="pres">
      <dgm:prSet presAssocID="{706212DB-28B1-448D-9B14-DE32EA255FCD}" presName="compositeNode" presStyleCnt="0">
        <dgm:presLayoutVars>
          <dgm:bulletEnabled val="1"/>
        </dgm:presLayoutVars>
      </dgm:prSet>
      <dgm:spPr/>
    </dgm:pt>
    <dgm:pt modelId="{1DE788F3-2646-439D-A9EB-E104CC58CE2D}" type="pres">
      <dgm:prSet presAssocID="{706212DB-28B1-448D-9B14-DE32EA255FCD}" presName="bgRect" presStyleLbl="alignNode1" presStyleIdx="2" presStyleCnt="5" custLinFactNeighborX="8"/>
      <dgm:spPr/>
    </dgm:pt>
    <dgm:pt modelId="{35EE8EBB-59F8-45E6-BB57-87E5FDD97D8C}" type="pres">
      <dgm:prSet presAssocID="{0CFC5886-833A-46C6-A6B8-0A07B512F2C6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442E5518-99E6-4A48-A0B9-BE8447D286FB}" type="pres">
      <dgm:prSet presAssocID="{706212DB-28B1-448D-9B14-DE32EA255FCD}" presName="nodeRect" presStyleLbl="alignNode1" presStyleIdx="2" presStyleCnt="5">
        <dgm:presLayoutVars>
          <dgm:bulletEnabled val="1"/>
        </dgm:presLayoutVars>
      </dgm:prSet>
      <dgm:spPr/>
    </dgm:pt>
    <dgm:pt modelId="{CCF5F437-B1B9-4B3B-BA21-E2A6E86C9449}" type="pres">
      <dgm:prSet presAssocID="{0CFC5886-833A-46C6-A6B8-0A07B512F2C6}" presName="sibTrans" presStyleCnt="0"/>
      <dgm:spPr/>
    </dgm:pt>
    <dgm:pt modelId="{BB7C1FFD-D56D-4C9C-AB36-CB8F78746650}" type="pres">
      <dgm:prSet presAssocID="{4E4186A0-F6A3-421A-870C-BD1B310EC9F0}" presName="compositeNode" presStyleCnt="0">
        <dgm:presLayoutVars>
          <dgm:bulletEnabled val="1"/>
        </dgm:presLayoutVars>
      </dgm:prSet>
      <dgm:spPr/>
    </dgm:pt>
    <dgm:pt modelId="{7DF8C0C2-65A1-4EC3-A325-E0E03AA2CEAC}" type="pres">
      <dgm:prSet presAssocID="{4E4186A0-F6A3-421A-870C-BD1B310EC9F0}" presName="bgRect" presStyleLbl="alignNode1" presStyleIdx="3" presStyleCnt="5"/>
      <dgm:spPr/>
    </dgm:pt>
    <dgm:pt modelId="{E22E232A-6918-4B52-BE0F-9C83975C3522}" type="pres">
      <dgm:prSet presAssocID="{A4702579-458A-435B-BD94-0342AF6084BD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B275E551-242B-4F8C-B911-E4FD2FC1011C}" type="pres">
      <dgm:prSet presAssocID="{4E4186A0-F6A3-421A-870C-BD1B310EC9F0}" presName="nodeRect" presStyleLbl="alignNode1" presStyleIdx="3" presStyleCnt="5">
        <dgm:presLayoutVars>
          <dgm:bulletEnabled val="1"/>
        </dgm:presLayoutVars>
      </dgm:prSet>
      <dgm:spPr/>
    </dgm:pt>
    <dgm:pt modelId="{47B56E7D-9580-492E-B4C2-F0A7A2085D24}" type="pres">
      <dgm:prSet presAssocID="{A4702579-458A-435B-BD94-0342AF6084BD}" presName="sibTrans" presStyleCnt="0"/>
      <dgm:spPr/>
    </dgm:pt>
    <dgm:pt modelId="{D307ADEC-A671-4407-94FF-95F4C601A8EF}" type="pres">
      <dgm:prSet presAssocID="{0BC9FEF2-4B39-464A-A153-D2F7A864CAAF}" presName="compositeNode" presStyleCnt="0">
        <dgm:presLayoutVars>
          <dgm:bulletEnabled val="1"/>
        </dgm:presLayoutVars>
      </dgm:prSet>
      <dgm:spPr/>
    </dgm:pt>
    <dgm:pt modelId="{D2CF35E3-DE98-4B81-9657-ACC8C74E47C8}" type="pres">
      <dgm:prSet presAssocID="{0BC9FEF2-4B39-464A-A153-D2F7A864CAAF}" presName="bgRect" presStyleLbl="alignNode1" presStyleIdx="4" presStyleCnt="5"/>
      <dgm:spPr/>
    </dgm:pt>
    <dgm:pt modelId="{29AE6FC5-2B7E-48FE-A13D-51D759B5CB22}" type="pres">
      <dgm:prSet presAssocID="{6272848B-B9B5-4448-A388-47A233DB68CC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9BD11510-9F9A-4E9C-B62D-EBF9C07F3779}" type="pres">
      <dgm:prSet presAssocID="{0BC9FEF2-4B39-464A-A153-D2F7A864CAAF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C0AF7C02-802E-408F-B8FE-5747946F4A95}" type="presOf" srcId="{A7DABA34-BD29-4AF1-8EB6-B5ABB0E6CBB2}" destId="{AFD79385-96FC-4532-98EE-37ED4F4F70BD}" srcOrd="0" destOrd="0" presId="urn:microsoft.com/office/officeart/2016/7/layout/LinearBlockProcessNumbered"/>
    <dgm:cxn modelId="{C7EEA51A-4D66-492D-BA22-53AA2D50E738}" type="presOf" srcId="{0CFC5886-833A-46C6-A6B8-0A07B512F2C6}" destId="{35EE8EBB-59F8-45E6-BB57-87E5FDD97D8C}" srcOrd="0" destOrd="0" presId="urn:microsoft.com/office/officeart/2016/7/layout/LinearBlockProcessNumbered"/>
    <dgm:cxn modelId="{1694061F-DED9-4ECC-BFBC-60C711B87C34}" type="presOf" srcId="{A4B5D56D-5FE7-454F-9661-57815764AB72}" destId="{CD4EB0D0-22C8-43FD-A1B8-DF120855C244}" srcOrd="0" destOrd="0" presId="urn:microsoft.com/office/officeart/2016/7/layout/LinearBlockProcessNumbered"/>
    <dgm:cxn modelId="{F2A71D24-D3BE-4958-9DF8-9289F880244C}" srcId="{A4B5D56D-5FE7-454F-9661-57815764AB72}" destId="{35E46535-0948-43AF-8399-5C4262B855E2}" srcOrd="0" destOrd="0" parTransId="{C9B465B3-B08A-4999-A6D3-65D710DBE600}" sibTransId="{A7DABA34-BD29-4AF1-8EB6-B5ABB0E6CBB2}"/>
    <dgm:cxn modelId="{24EA1D24-47D9-4B4C-8367-C13DB2B67F45}" type="presOf" srcId="{7728DD46-8456-4B19-9D9F-C16D9AEDB4B7}" destId="{0FD18C18-EAC9-4068-B82B-132806CF96F3}" srcOrd="0" destOrd="0" presId="urn:microsoft.com/office/officeart/2016/7/layout/LinearBlockProcessNumbered"/>
    <dgm:cxn modelId="{C17A2426-897B-4488-938C-328751507C8C}" type="presOf" srcId="{A4702579-458A-435B-BD94-0342AF6084BD}" destId="{E22E232A-6918-4B52-BE0F-9C83975C3522}" srcOrd="0" destOrd="0" presId="urn:microsoft.com/office/officeart/2016/7/layout/LinearBlockProcessNumbered"/>
    <dgm:cxn modelId="{8F3EEE2C-0EFE-4CD7-827C-41C37E111162}" type="presOf" srcId="{C1443144-0552-41CF-8B8C-C0612A052465}" destId="{6113F635-26E2-4793-9747-79E99B4386AE}" srcOrd="1" destOrd="0" presId="urn:microsoft.com/office/officeart/2016/7/layout/LinearBlockProcessNumbered"/>
    <dgm:cxn modelId="{F0D35F38-77A8-4A4C-82FB-F75C884931E1}" type="presOf" srcId="{4E4186A0-F6A3-421A-870C-BD1B310EC9F0}" destId="{7DF8C0C2-65A1-4EC3-A325-E0E03AA2CEAC}" srcOrd="0" destOrd="0" presId="urn:microsoft.com/office/officeart/2016/7/layout/LinearBlockProcessNumbered"/>
    <dgm:cxn modelId="{0977323B-BAC6-4A38-AB2C-2C356E42106E}" srcId="{A4B5D56D-5FE7-454F-9661-57815764AB72}" destId="{706212DB-28B1-448D-9B14-DE32EA255FCD}" srcOrd="2" destOrd="0" parTransId="{114422FF-CC9D-48BF-8AFD-4E594E2D8D3D}" sibTransId="{0CFC5886-833A-46C6-A6B8-0A07B512F2C6}"/>
    <dgm:cxn modelId="{62A3FD3B-7BF3-42D1-919B-1493CDB8EEB8}" type="presOf" srcId="{35E46535-0948-43AF-8399-5C4262B855E2}" destId="{09B794AA-0C2C-4BAD-A049-B25561ED3F30}" srcOrd="0" destOrd="0" presId="urn:microsoft.com/office/officeart/2016/7/layout/LinearBlockProcessNumbered"/>
    <dgm:cxn modelId="{9F372E6A-92FF-43ED-AE5E-70D93A9C2966}" type="presOf" srcId="{706212DB-28B1-448D-9B14-DE32EA255FCD}" destId="{442E5518-99E6-4A48-A0B9-BE8447D286FB}" srcOrd="1" destOrd="0" presId="urn:microsoft.com/office/officeart/2016/7/layout/LinearBlockProcessNumbered"/>
    <dgm:cxn modelId="{290D0B77-44D3-4E8E-9D8F-5FC2B1712BA1}" type="presOf" srcId="{6272848B-B9B5-4448-A388-47A233DB68CC}" destId="{29AE6FC5-2B7E-48FE-A13D-51D759B5CB22}" srcOrd="0" destOrd="0" presId="urn:microsoft.com/office/officeart/2016/7/layout/LinearBlockProcessNumbered"/>
    <dgm:cxn modelId="{3B65A87A-7888-4717-88F9-7A0DB7E8A219}" type="presOf" srcId="{706212DB-28B1-448D-9B14-DE32EA255FCD}" destId="{1DE788F3-2646-439D-A9EB-E104CC58CE2D}" srcOrd="0" destOrd="0" presId="urn:microsoft.com/office/officeart/2016/7/layout/LinearBlockProcessNumbered"/>
    <dgm:cxn modelId="{E3655580-47AE-418B-B557-6759CA8D8A10}" type="presOf" srcId="{0BC9FEF2-4B39-464A-A153-D2F7A864CAAF}" destId="{D2CF35E3-DE98-4B81-9657-ACC8C74E47C8}" srcOrd="0" destOrd="0" presId="urn:microsoft.com/office/officeart/2016/7/layout/LinearBlockProcessNumbered"/>
    <dgm:cxn modelId="{F7EDCF9D-CD0C-47C7-B88F-C2E26239BA09}" type="presOf" srcId="{0BC9FEF2-4B39-464A-A153-D2F7A864CAAF}" destId="{9BD11510-9F9A-4E9C-B62D-EBF9C07F3779}" srcOrd="1" destOrd="0" presId="urn:microsoft.com/office/officeart/2016/7/layout/LinearBlockProcessNumbered"/>
    <dgm:cxn modelId="{384A90A1-725F-4102-B82A-74E45701922C}" srcId="{A4B5D56D-5FE7-454F-9661-57815764AB72}" destId="{0BC9FEF2-4B39-464A-A153-D2F7A864CAAF}" srcOrd="4" destOrd="0" parTransId="{CBDD1878-8397-40E8-A8CE-EEAFC8D49336}" sibTransId="{6272848B-B9B5-4448-A388-47A233DB68CC}"/>
    <dgm:cxn modelId="{CD2DF9A3-7378-439A-B87B-3FF09424D267}" type="presOf" srcId="{C1443144-0552-41CF-8B8C-C0612A052465}" destId="{53981B33-07DE-4673-9993-535BD1C70707}" srcOrd="0" destOrd="0" presId="urn:microsoft.com/office/officeart/2016/7/layout/LinearBlockProcessNumbered"/>
    <dgm:cxn modelId="{330324AF-3FC3-47E9-8787-96D2C98B3088}" type="presOf" srcId="{4E4186A0-F6A3-421A-870C-BD1B310EC9F0}" destId="{B275E551-242B-4F8C-B911-E4FD2FC1011C}" srcOrd="1" destOrd="0" presId="urn:microsoft.com/office/officeart/2016/7/layout/LinearBlockProcessNumbered"/>
    <dgm:cxn modelId="{B87CB9B4-E8BD-4FBC-8D0E-87445A3B4DF4}" type="presOf" srcId="{35E46535-0948-43AF-8399-5C4262B855E2}" destId="{20D16993-B691-4298-8DD2-9A0C29937946}" srcOrd="1" destOrd="0" presId="urn:microsoft.com/office/officeart/2016/7/layout/LinearBlockProcessNumbered"/>
    <dgm:cxn modelId="{306DF9E4-48A6-4F74-ABA1-193E5286CD0B}" srcId="{A4B5D56D-5FE7-454F-9661-57815764AB72}" destId="{C1443144-0552-41CF-8B8C-C0612A052465}" srcOrd="1" destOrd="0" parTransId="{52A45878-FEE5-468D-A352-44E3187D8531}" sibTransId="{7728DD46-8456-4B19-9D9F-C16D9AEDB4B7}"/>
    <dgm:cxn modelId="{D4B585F7-5A0B-4D94-96EC-BACA70CD0D15}" srcId="{A4B5D56D-5FE7-454F-9661-57815764AB72}" destId="{4E4186A0-F6A3-421A-870C-BD1B310EC9F0}" srcOrd="3" destOrd="0" parTransId="{A6A900B4-CFFC-41FE-880E-A63FDA31D92E}" sibTransId="{A4702579-458A-435B-BD94-0342AF6084BD}"/>
    <dgm:cxn modelId="{D126F363-1995-4571-9E2E-C9B0C627E09E}" type="presParOf" srcId="{CD4EB0D0-22C8-43FD-A1B8-DF120855C244}" destId="{172C06C1-D2B4-43A3-8CE9-681CC1DF490B}" srcOrd="0" destOrd="0" presId="urn:microsoft.com/office/officeart/2016/7/layout/LinearBlockProcessNumbered"/>
    <dgm:cxn modelId="{F4ED191C-0E26-492A-AC93-D99B2E0D4670}" type="presParOf" srcId="{172C06C1-D2B4-43A3-8CE9-681CC1DF490B}" destId="{09B794AA-0C2C-4BAD-A049-B25561ED3F30}" srcOrd="0" destOrd="0" presId="urn:microsoft.com/office/officeart/2016/7/layout/LinearBlockProcessNumbered"/>
    <dgm:cxn modelId="{F7324147-334A-427A-90B0-0BE1A5CC2123}" type="presParOf" srcId="{172C06C1-D2B4-43A3-8CE9-681CC1DF490B}" destId="{AFD79385-96FC-4532-98EE-37ED4F4F70BD}" srcOrd="1" destOrd="0" presId="urn:microsoft.com/office/officeart/2016/7/layout/LinearBlockProcessNumbered"/>
    <dgm:cxn modelId="{CEF12DDB-AFBA-4A87-9AAB-1019D19E1A48}" type="presParOf" srcId="{172C06C1-D2B4-43A3-8CE9-681CC1DF490B}" destId="{20D16993-B691-4298-8DD2-9A0C29937946}" srcOrd="2" destOrd="0" presId="urn:microsoft.com/office/officeart/2016/7/layout/LinearBlockProcessNumbered"/>
    <dgm:cxn modelId="{418E415E-2261-4893-8999-75C5B38FE4CF}" type="presParOf" srcId="{CD4EB0D0-22C8-43FD-A1B8-DF120855C244}" destId="{FA1B294F-0636-41B6-B459-6F0A89718C7A}" srcOrd="1" destOrd="0" presId="urn:microsoft.com/office/officeart/2016/7/layout/LinearBlockProcessNumbered"/>
    <dgm:cxn modelId="{241D4C29-9B1C-47D0-A255-0B2E0CA26C61}" type="presParOf" srcId="{CD4EB0D0-22C8-43FD-A1B8-DF120855C244}" destId="{7FF9DF31-9DB3-4376-B1C1-95E2AE609C2D}" srcOrd="2" destOrd="0" presId="urn:microsoft.com/office/officeart/2016/7/layout/LinearBlockProcessNumbered"/>
    <dgm:cxn modelId="{A4ED4005-DB59-453A-A17D-D5049FAE11B1}" type="presParOf" srcId="{7FF9DF31-9DB3-4376-B1C1-95E2AE609C2D}" destId="{53981B33-07DE-4673-9993-535BD1C70707}" srcOrd="0" destOrd="0" presId="urn:microsoft.com/office/officeart/2016/7/layout/LinearBlockProcessNumbered"/>
    <dgm:cxn modelId="{002366E3-2153-42B4-9A13-ABEF0DCE05BB}" type="presParOf" srcId="{7FF9DF31-9DB3-4376-B1C1-95E2AE609C2D}" destId="{0FD18C18-EAC9-4068-B82B-132806CF96F3}" srcOrd="1" destOrd="0" presId="urn:microsoft.com/office/officeart/2016/7/layout/LinearBlockProcessNumbered"/>
    <dgm:cxn modelId="{94D60AF2-4994-494D-893F-72F61DD0D570}" type="presParOf" srcId="{7FF9DF31-9DB3-4376-B1C1-95E2AE609C2D}" destId="{6113F635-26E2-4793-9747-79E99B4386AE}" srcOrd="2" destOrd="0" presId="urn:microsoft.com/office/officeart/2016/7/layout/LinearBlockProcessNumbered"/>
    <dgm:cxn modelId="{B5FD858E-FC60-4280-AFA2-28BFAEAD82C2}" type="presParOf" srcId="{CD4EB0D0-22C8-43FD-A1B8-DF120855C244}" destId="{49D7D74E-53FC-4E9B-B091-90830F54CFBE}" srcOrd="3" destOrd="0" presId="urn:microsoft.com/office/officeart/2016/7/layout/LinearBlockProcessNumbered"/>
    <dgm:cxn modelId="{C25651C3-E434-414A-A2C0-FF84A22597A3}" type="presParOf" srcId="{CD4EB0D0-22C8-43FD-A1B8-DF120855C244}" destId="{BB12A518-C82B-41DC-B3D4-F3C95C66EF3C}" srcOrd="4" destOrd="0" presId="urn:microsoft.com/office/officeart/2016/7/layout/LinearBlockProcessNumbered"/>
    <dgm:cxn modelId="{FA8EF906-CB27-4EF7-B239-1EDAB1A77A03}" type="presParOf" srcId="{BB12A518-C82B-41DC-B3D4-F3C95C66EF3C}" destId="{1DE788F3-2646-439D-A9EB-E104CC58CE2D}" srcOrd="0" destOrd="0" presId="urn:microsoft.com/office/officeart/2016/7/layout/LinearBlockProcessNumbered"/>
    <dgm:cxn modelId="{EC5E5E49-0344-49D7-B984-171FD1C3B8EC}" type="presParOf" srcId="{BB12A518-C82B-41DC-B3D4-F3C95C66EF3C}" destId="{35EE8EBB-59F8-45E6-BB57-87E5FDD97D8C}" srcOrd="1" destOrd="0" presId="urn:microsoft.com/office/officeart/2016/7/layout/LinearBlockProcessNumbered"/>
    <dgm:cxn modelId="{57BF7916-4CCA-496D-8B0A-774D910CF6C4}" type="presParOf" srcId="{BB12A518-C82B-41DC-B3D4-F3C95C66EF3C}" destId="{442E5518-99E6-4A48-A0B9-BE8447D286FB}" srcOrd="2" destOrd="0" presId="urn:microsoft.com/office/officeart/2016/7/layout/LinearBlockProcessNumbered"/>
    <dgm:cxn modelId="{982947BE-F3BB-453C-8DE4-E983BC5B8D35}" type="presParOf" srcId="{CD4EB0D0-22C8-43FD-A1B8-DF120855C244}" destId="{CCF5F437-B1B9-4B3B-BA21-E2A6E86C9449}" srcOrd="5" destOrd="0" presId="urn:microsoft.com/office/officeart/2016/7/layout/LinearBlockProcessNumbered"/>
    <dgm:cxn modelId="{F065DA83-BD1C-40BD-95F1-2E7EF0300BDE}" type="presParOf" srcId="{CD4EB0D0-22C8-43FD-A1B8-DF120855C244}" destId="{BB7C1FFD-D56D-4C9C-AB36-CB8F78746650}" srcOrd="6" destOrd="0" presId="urn:microsoft.com/office/officeart/2016/7/layout/LinearBlockProcessNumbered"/>
    <dgm:cxn modelId="{B32A874D-2F9F-4ECF-937D-07E27A008BA6}" type="presParOf" srcId="{BB7C1FFD-D56D-4C9C-AB36-CB8F78746650}" destId="{7DF8C0C2-65A1-4EC3-A325-E0E03AA2CEAC}" srcOrd="0" destOrd="0" presId="urn:microsoft.com/office/officeart/2016/7/layout/LinearBlockProcessNumbered"/>
    <dgm:cxn modelId="{D5204170-6A97-4324-A36B-235E19554C01}" type="presParOf" srcId="{BB7C1FFD-D56D-4C9C-AB36-CB8F78746650}" destId="{E22E232A-6918-4B52-BE0F-9C83975C3522}" srcOrd="1" destOrd="0" presId="urn:microsoft.com/office/officeart/2016/7/layout/LinearBlockProcessNumbered"/>
    <dgm:cxn modelId="{2B900C63-AEF5-4D1C-98E6-824FF31F467E}" type="presParOf" srcId="{BB7C1FFD-D56D-4C9C-AB36-CB8F78746650}" destId="{B275E551-242B-4F8C-B911-E4FD2FC1011C}" srcOrd="2" destOrd="0" presId="urn:microsoft.com/office/officeart/2016/7/layout/LinearBlockProcessNumbered"/>
    <dgm:cxn modelId="{201B51A4-9AF8-4396-9299-B2CE74D58F42}" type="presParOf" srcId="{CD4EB0D0-22C8-43FD-A1B8-DF120855C244}" destId="{47B56E7D-9580-492E-B4C2-F0A7A2085D24}" srcOrd="7" destOrd="0" presId="urn:microsoft.com/office/officeart/2016/7/layout/LinearBlockProcessNumbered"/>
    <dgm:cxn modelId="{989283E5-DA33-4D75-B2F0-A67F7B7611B6}" type="presParOf" srcId="{CD4EB0D0-22C8-43FD-A1B8-DF120855C244}" destId="{D307ADEC-A671-4407-94FF-95F4C601A8EF}" srcOrd="8" destOrd="0" presId="urn:microsoft.com/office/officeart/2016/7/layout/LinearBlockProcessNumbered"/>
    <dgm:cxn modelId="{D0B0B5B4-F15B-4E8C-A9AA-A66BA3B8946E}" type="presParOf" srcId="{D307ADEC-A671-4407-94FF-95F4C601A8EF}" destId="{D2CF35E3-DE98-4B81-9657-ACC8C74E47C8}" srcOrd="0" destOrd="0" presId="urn:microsoft.com/office/officeart/2016/7/layout/LinearBlockProcessNumbered"/>
    <dgm:cxn modelId="{2F44B50A-B58D-4D86-8FE3-7ED2C2C59B52}" type="presParOf" srcId="{D307ADEC-A671-4407-94FF-95F4C601A8EF}" destId="{29AE6FC5-2B7E-48FE-A13D-51D759B5CB22}" srcOrd="1" destOrd="0" presId="urn:microsoft.com/office/officeart/2016/7/layout/LinearBlockProcessNumbered"/>
    <dgm:cxn modelId="{B7ED919A-FD2A-426C-A021-0CDCA9FCFAE6}" type="presParOf" srcId="{D307ADEC-A671-4407-94FF-95F4C601A8EF}" destId="{9BD11510-9F9A-4E9C-B62D-EBF9C07F377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207396-75EC-4A3C-B2D3-360BB33E9C2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A57C02-A2A6-4316-B101-1F2A589B4B6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Technikum ortopedyczne</a:t>
          </a:r>
        </a:p>
        <a:p>
          <a:pPr>
            <a:lnSpc>
              <a:spcPct val="100000"/>
            </a:lnSpc>
          </a:pPr>
          <a:r>
            <a:rPr lang="pl-PL" dirty="0"/>
            <a:t>Technikum weterynaryjne </a:t>
          </a:r>
        </a:p>
        <a:p>
          <a:pPr>
            <a:lnSpc>
              <a:spcPct val="100000"/>
            </a:lnSpc>
          </a:pPr>
          <a:r>
            <a:rPr lang="pl-PL" dirty="0">
              <a:hlinkClick xmlns:r="http://schemas.openxmlformats.org/officeDocument/2006/relationships" r:id="rId1"/>
            </a:rPr>
            <a:t>http://toswidnica.pl/</a:t>
          </a:r>
          <a:endParaRPr lang="pl-PL" dirty="0"/>
        </a:p>
      </dgm:t>
    </dgm:pt>
    <dgm:pt modelId="{18758DD4-1AB9-42B2-A057-8429DF8AC532}" type="parTrans" cxnId="{334B99B6-71F9-4253-9685-947F42DE17A6}">
      <dgm:prSet/>
      <dgm:spPr/>
      <dgm:t>
        <a:bodyPr/>
        <a:lstStyle/>
        <a:p>
          <a:endParaRPr lang="en-US"/>
        </a:p>
      </dgm:t>
    </dgm:pt>
    <dgm:pt modelId="{509FEFAD-B1A3-462A-B0BB-7EEC8843CB0D}" type="sibTrans" cxnId="{334B99B6-71F9-4253-9685-947F42DE17A6}">
      <dgm:prSet/>
      <dgm:spPr/>
      <dgm:t>
        <a:bodyPr/>
        <a:lstStyle/>
        <a:p>
          <a:endParaRPr lang="en-US"/>
        </a:p>
      </dgm:t>
    </dgm:pt>
    <dgm:pt modelId="{CD53A2D9-0D18-4ED3-B4F5-15D46C9A8F2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Branżowa Szkoła I Stopnia "Rzemieślnik” – brak informacji o naborze 2020</a:t>
          </a:r>
        </a:p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2"/>
            </a:rPr>
            <a:t>http://rzemieslnik.szkolnastrona.pl/</a:t>
          </a:r>
          <a:endParaRPr lang="en-US" dirty="0"/>
        </a:p>
      </dgm:t>
    </dgm:pt>
    <dgm:pt modelId="{8D3A92FD-535F-4327-BB4D-DF966D10E9FC}" type="parTrans" cxnId="{A2295E11-3150-4951-A1F2-8C4732F742E5}">
      <dgm:prSet/>
      <dgm:spPr/>
      <dgm:t>
        <a:bodyPr/>
        <a:lstStyle/>
        <a:p>
          <a:endParaRPr lang="en-US"/>
        </a:p>
      </dgm:t>
    </dgm:pt>
    <dgm:pt modelId="{3ACEB822-F1CE-46D0-B552-65D682F469D0}" type="sibTrans" cxnId="{A2295E11-3150-4951-A1F2-8C4732F742E5}">
      <dgm:prSet/>
      <dgm:spPr/>
      <dgm:t>
        <a:bodyPr/>
        <a:lstStyle/>
        <a:p>
          <a:endParaRPr lang="en-US"/>
        </a:p>
      </dgm:t>
    </dgm:pt>
    <dgm:pt modelId="{9E644884-8EAE-4582-AC4B-AAAF173CD1F2}">
      <dgm:prSet/>
      <dgm:spPr/>
      <dgm:t>
        <a:bodyPr/>
        <a:lstStyle/>
        <a:p>
          <a:pPr>
            <a:lnSpc>
              <a:spcPct val="100000"/>
            </a:lnSpc>
          </a:pPr>
          <a:endParaRPr lang="pl-PL"/>
        </a:p>
      </dgm:t>
    </dgm:pt>
    <dgm:pt modelId="{03E3BE2C-E5DD-4B06-8996-30B3B132074B}" type="parTrans" cxnId="{F8438E5D-B91C-46F2-8FC0-B3F55D39D16B}">
      <dgm:prSet/>
      <dgm:spPr/>
      <dgm:t>
        <a:bodyPr/>
        <a:lstStyle/>
        <a:p>
          <a:endParaRPr lang="pl-PL"/>
        </a:p>
      </dgm:t>
    </dgm:pt>
    <dgm:pt modelId="{548F2BED-591C-4E4C-A50E-7AECFF5E3C76}" type="sibTrans" cxnId="{F8438E5D-B91C-46F2-8FC0-B3F55D39D16B}">
      <dgm:prSet/>
      <dgm:spPr/>
      <dgm:t>
        <a:bodyPr/>
        <a:lstStyle/>
        <a:p>
          <a:endParaRPr lang="pl-PL"/>
        </a:p>
      </dgm:t>
    </dgm:pt>
    <dgm:pt modelId="{8F261A7A-0AC4-48D0-BF3E-AC1C94AC9186}" type="pres">
      <dgm:prSet presAssocID="{BB207396-75EC-4A3C-B2D3-360BB33E9C2C}" presName="root" presStyleCnt="0">
        <dgm:presLayoutVars>
          <dgm:dir/>
          <dgm:resizeHandles val="exact"/>
        </dgm:presLayoutVars>
      </dgm:prSet>
      <dgm:spPr/>
    </dgm:pt>
    <dgm:pt modelId="{CA8538A3-B762-4193-A83A-499392AC147C}" type="pres">
      <dgm:prSet presAssocID="{04A57C02-A2A6-4316-B101-1F2A589B4B6A}" presName="compNode" presStyleCnt="0"/>
      <dgm:spPr/>
    </dgm:pt>
    <dgm:pt modelId="{5F7E8C49-5DA8-46AA-ADF6-A3CFDBA2A256}" type="pres">
      <dgm:prSet presAssocID="{04A57C02-A2A6-4316-B101-1F2A589B4B6A}" presName="bgRect" presStyleLbl="bgShp" presStyleIdx="0" presStyleCnt="3"/>
      <dgm:spPr/>
    </dgm:pt>
    <dgm:pt modelId="{8BCCEAD2-6D4D-44D3-A597-BD8B09CE4505}" type="pres">
      <dgm:prSet presAssocID="{04A57C02-A2A6-4316-B101-1F2A589B4B6A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in wheelchair"/>
        </a:ext>
      </dgm:extLst>
    </dgm:pt>
    <dgm:pt modelId="{8487D17B-27CF-43D0-B8E3-28D3E1AA16E3}" type="pres">
      <dgm:prSet presAssocID="{04A57C02-A2A6-4316-B101-1F2A589B4B6A}" presName="spaceRect" presStyleCnt="0"/>
      <dgm:spPr/>
    </dgm:pt>
    <dgm:pt modelId="{EA3075AA-CCC2-4346-A925-192A7095DBE7}" type="pres">
      <dgm:prSet presAssocID="{04A57C02-A2A6-4316-B101-1F2A589B4B6A}" presName="parTx" presStyleLbl="revTx" presStyleIdx="0" presStyleCnt="3">
        <dgm:presLayoutVars>
          <dgm:chMax val="0"/>
          <dgm:chPref val="0"/>
        </dgm:presLayoutVars>
      </dgm:prSet>
      <dgm:spPr/>
    </dgm:pt>
    <dgm:pt modelId="{405F267B-7187-4A83-B248-E388719B4493}" type="pres">
      <dgm:prSet presAssocID="{509FEFAD-B1A3-462A-B0BB-7EEC8843CB0D}" presName="sibTrans" presStyleCnt="0"/>
      <dgm:spPr/>
    </dgm:pt>
    <dgm:pt modelId="{C100FE0C-C2E6-4EC2-814B-AB63CC255320}" type="pres">
      <dgm:prSet presAssocID="{CD53A2D9-0D18-4ED3-B4F5-15D46C9A8F2A}" presName="compNode" presStyleCnt="0"/>
      <dgm:spPr/>
    </dgm:pt>
    <dgm:pt modelId="{BF09BD2E-AB1F-441C-9E1D-C8BA83A49546}" type="pres">
      <dgm:prSet presAssocID="{CD53A2D9-0D18-4ED3-B4F5-15D46C9A8F2A}" presName="bgRect" presStyleLbl="bgShp" presStyleIdx="1" presStyleCnt="3"/>
      <dgm:spPr/>
    </dgm:pt>
    <dgm:pt modelId="{4E995493-FAC5-41D4-8323-8ABCEEF90763}" type="pres">
      <dgm:prSet presAssocID="{CD53A2D9-0D18-4ED3-B4F5-15D46C9A8F2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D6F36EA-0541-4D4C-9B19-E32CD6486B41}" type="pres">
      <dgm:prSet presAssocID="{CD53A2D9-0D18-4ED3-B4F5-15D46C9A8F2A}" presName="spaceRect" presStyleCnt="0"/>
      <dgm:spPr/>
    </dgm:pt>
    <dgm:pt modelId="{A2D0A229-409C-4D29-B780-4E6B137C90A0}" type="pres">
      <dgm:prSet presAssocID="{CD53A2D9-0D18-4ED3-B4F5-15D46C9A8F2A}" presName="parTx" presStyleLbl="revTx" presStyleIdx="1" presStyleCnt="3">
        <dgm:presLayoutVars>
          <dgm:chMax val="0"/>
          <dgm:chPref val="0"/>
        </dgm:presLayoutVars>
      </dgm:prSet>
      <dgm:spPr/>
    </dgm:pt>
    <dgm:pt modelId="{B2D6C502-44CE-4C44-8DFE-64BE1FEE40A8}" type="pres">
      <dgm:prSet presAssocID="{3ACEB822-F1CE-46D0-B552-65D682F469D0}" presName="sibTrans" presStyleCnt="0"/>
      <dgm:spPr/>
    </dgm:pt>
    <dgm:pt modelId="{B776E065-ED77-4FC2-8E0A-070570F681B3}" type="pres">
      <dgm:prSet presAssocID="{9E644884-8EAE-4582-AC4B-AAAF173CD1F2}" presName="compNode" presStyleCnt="0"/>
      <dgm:spPr/>
    </dgm:pt>
    <dgm:pt modelId="{C5ECAC34-EF02-45A6-ACE8-A973040476DC}" type="pres">
      <dgm:prSet presAssocID="{9E644884-8EAE-4582-AC4B-AAAF173CD1F2}" presName="bgRect" presStyleLbl="bgShp" presStyleIdx="2" presStyleCnt="3"/>
      <dgm:spPr/>
    </dgm:pt>
    <dgm:pt modelId="{F3582095-9128-4A35-ACB2-3C384E7450A8}" type="pres">
      <dgm:prSet presAssocID="{9E644884-8EAE-4582-AC4B-AAAF173CD1F2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zkło powiększające"/>
        </a:ext>
      </dgm:extLst>
    </dgm:pt>
    <dgm:pt modelId="{6F36A40D-DF0A-45E8-AF38-911FDC1848AA}" type="pres">
      <dgm:prSet presAssocID="{9E644884-8EAE-4582-AC4B-AAAF173CD1F2}" presName="spaceRect" presStyleCnt="0"/>
      <dgm:spPr/>
    </dgm:pt>
    <dgm:pt modelId="{F8F3D352-65F0-4655-ADDB-36DD3EC7FAF5}" type="pres">
      <dgm:prSet presAssocID="{9E644884-8EAE-4582-AC4B-AAAF173CD1F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2295E11-3150-4951-A1F2-8C4732F742E5}" srcId="{BB207396-75EC-4A3C-B2D3-360BB33E9C2C}" destId="{CD53A2D9-0D18-4ED3-B4F5-15D46C9A8F2A}" srcOrd="1" destOrd="0" parTransId="{8D3A92FD-535F-4327-BB4D-DF966D10E9FC}" sibTransId="{3ACEB822-F1CE-46D0-B552-65D682F469D0}"/>
    <dgm:cxn modelId="{A034042C-8642-47E3-BF38-0CCE08DF771E}" type="presOf" srcId="{9E644884-8EAE-4582-AC4B-AAAF173CD1F2}" destId="{F8F3D352-65F0-4655-ADDB-36DD3EC7FAF5}" srcOrd="0" destOrd="0" presId="urn:microsoft.com/office/officeart/2018/2/layout/IconVerticalSolidList"/>
    <dgm:cxn modelId="{F8438E5D-B91C-46F2-8FC0-B3F55D39D16B}" srcId="{BB207396-75EC-4A3C-B2D3-360BB33E9C2C}" destId="{9E644884-8EAE-4582-AC4B-AAAF173CD1F2}" srcOrd="2" destOrd="0" parTransId="{03E3BE2C-E5DD-4B06-8996-30B3B132074B}" sibTransId="{548F2BED-591C-4E4C-A50E-7AECFF5E3C76}"/>
    <dgm:cxn modelId="{B4BD1F66-1317-4962-89CF-157ADE168608}" type="presOf" srcId="{BB207396-75EC-4A3C-B2D3-360BB33E9C2C}" destId="{8F261A7A-0AC4-48D0-BF3E-AC1C94AC9186}" srcOrd="0" destOrd="0" presId="urn:microsoft.com/office/officeart/2018/2/layout/IconVerticalSolidList"/>
    <dgm:cxn modelId="{334B99B6-71F9-4253-9685-947F42DE17A6}" srcId="{BB207396-75EC-4A3C-B2D3-360BB33E9C2C}" destId="{04A57C02-A2A6-4316-B101-1F2A589B4B6A}" srcOrd="0" destOrd="0" parTransId="{18758DD4-1AB9-42B2-A057-8429DF8AC532}" sibTransId="{509FEFAD-B1A3-462A-B0BB-7EEC8843CB0D}"/>
    <dgm:cxn modelId="{8E8AA8B9-1111-4A03-927C-3F221B1D8B0A}" type="presOf" srcId="{04A57C02-A2A6-4316-B101-1F2A589B4B6A}" destId="{EA3075AA-CCC2-4346-A925-192A7095DBE7}" srcOrd="0" destOrd="0" presId="urn:microsoft.com/office/officeart/2018/2/layout/IconVerticalSolidList"/>
    <dgm:cxn modelId="{66F731C6-3812-467F-81ED-86179FD0B5C7}" type="presOf" srcId="{CD53A2D9-0D18-4ED3-B4F5-15D46C9A8F2A}" destId="{A2D0A229-409C-4D29-B780-4E6B137C90A0}" srcOrd="0" destOrd="0" presId="urn:microsoft.com/office/officeart/2018/2/layout/IconVerticalSolidList"/>
    <dgm:cxn modelId="{E31E77C0-26F4-44CF-8186-B06D47AFB3A7}" type="presParOf" srcId="{8F261A7A-0AC4-48D0-BF3E-AC1C94AC9186}" destId="{CA8538A3-B762-4193-A83A-499392AC147C}" srcOrd="0" destOrd="0" presId="urn:microsoft.com/office/officeart/2018/2/layout/IconVerticalSolidList"/>
    <dgm:cxn modelId="{81767F3F-26B2-4569-9221-7B66485EEC73}" type="presParOf" srcId="{CA8538A3-B762-4193-A83A-499392AC147C}" destId="{5F7E8C49-5DA8-46AA-ADF6-A3CFDBA2A256}" srcOrd="0" destOrd="0" presId="urn:microsoft.com/office/officeart/2018/2/layout/IconVerticalSolidList"/>
    <dgm:cxn modelId="{E264E69B-BC99-427D-BAB9-BB089BB381D1}" type="presParOf" srcId="{CA8538A3-B762-4193-A83A-499392AC147C}" destId="{8BCCEAD2-6D4D-44D3-A597-BD8B09CE4505}" srcOrd="1" destOrd="0" presId="urn:microsoft.com/office/officeart/2018/2/layout/IconVerticalSolidList"/>
    <dgm:cxn modelId="{78A93D46-AA8F-4A02-A949-2EFEB8F31BAC}" type="presParOf" srcId="{CA8538A3-B762-4193-A83A-499392AC147C}" destId="{8487D17B-27CF-43D0-B8E3-28D3E1AA16E3}" srcOrd="2" destOrd="0" presId="urn:microsoft.com/office/officeart/2018/2/layout/IconVerticalSolidList"/>
    <dgm:cxn modelId="{4A2B9B76-060A-415F-9888-395CBA8D10DC}" type="presParOf" srcId="{CA8538A3-B762-4193-A83A-499392AC147C}" destId="{EA3075AA-CCC2-4346-A925-192A7095DBE7}" srcOrd="3" destOrd="0" presId="urn:microsoft.com/office/officeart/2018/2/layout/IconVerticalSolidList"/>
    <dgm:cxn modelId="{FDAC3DB0-73CB-41B3-9D4F-DA73F015D951}" type="presParOf" srcId="{8F261A7A-0AC4-48D0-BF3E-AC1C94AC9186}" destId="{405F267B-7187-4A83-B248-E388719B4493}" srcOrd="1" destOrd="0" presId="urn:microsoft.com/office/officeart/2018/2/layout/IconVerticalSolidList"/>
    <dgm:cxn modelId="{FD78CCE0-F08C-468B-B6DF-E19D82BDD82F}" type="presParOf" srcId="{8F261A7A-0AC4-48D0-BF3E-AC1C94AC9186}" destId="{C100FE0C-C2E6-4EC2-814B-AB63CC255320}" srcOrd="2" destOrd="0" presId="urn:microsoft.com/office/officeart/2018/2/layout/IconVerticalSolidList"/>
    <dgm:cxn modelId="{89DFDF29-2232-4BB2-A4DD-04A531E8D175}" type="presParOf" srcId="{C100FE0C-C2E6-4EC2-814B-AB63CC255320}" destId="{BF09BD2E-AB1F-441C-9E1D-C8BA83A49546}" srcOrd="0" destOrd="0" presId="urn:microsoft.com/office/officeart/2018/2/layout/IconVerticalSolidList"/>
    <dgm:cxn modelId="{9A5470F2-9C32-4E01-B873-A91092695DCA}" type="presParOf" srcId="{C100FE0C-C2E6-4EC2-814B-AB63CC255320}" destId="{4E995493-FAC5-41D4-8323-8ABCEEF90763}" srcOrd="1" destOrd="0" presId="urn:microsoft.com/office/officeart/2018/2/layout/IconVerticalSolidList"/>
    <dgm:cxn modelId="{AC09C9A9-F01F-487A-AE8D-BFF4074AB375}" type="presParOf" srcId="{C100FE0C-C2E6-4EC2-814B-AB63CC255320}" destId="{6D6F36EA-0541-4D4C-9B19-E32CD6486B41}" srcOrd="2" destOrd="0" presId="urn:microsoft.com/office/officeart/2018/2/layout/IconVerticalSolidList"/>
    <dgm:cxn modelId="{017BE83D-DC35-43AE-B6DD-0E81B76BB716}" type="presParOf" srcId="{C100FE0C-C2E6-4EC2-814B-AB63CC255320}" destId="{A2D0A229-409C-4D29-B780-4E6B137C90A0}" srcOrd="3" destOrd="0" presId="urn:microsoft.com/office/officeart/2018/2/layout/IconVerticalSolidList"/>
    <dgm:cxn modelId="{DFA464B2-2663-4686-BC6E-8C6856265A8D}" type="presParOf" srcId="{8F261A7A-0AC4-48D0-BF3E-AC1C94AC9186}" destId="{B2D6C502-44CE-4C44-8DFE-64BE1FEE40A8}" srcOrd="3" destOrd="0" presId="urn:microsoft.com/office/officeart/2018/2/layout/IconVerticalSolidList"/>
    <dgm:cxn modelId="{55870E8F-5C7C-4F9D-9984-0DCD0BAC0772}" type="presParOf" srcId="{8F261A7A-0AC4-48D0-BF3E-AC1C94AC9186}" destId="{B776E065-ED77-4FC2-8E0A-070570F681B3}" srcOrd="4" destOrd="0" presId="urn:microsoft.com/office/officeart/2018/2/layout/IconVerticalSolidList"/>
    <dgm:cxn modelId="{AA1D3ADA-440D-459A-B3DE-7273210B9AD7}" type="presParOf" srcId="{B776E065-ED77-4FC2-8E0A-070570F681B3}" destId="{C5ECAC34-EF02-45A6-ACE8-A973040476DC}" srcOrd="0" destOrd="0" presId="urn:microsoft.com/office/officeart/2018/2/layout/IconVerticalSolidList"/>
    <dgm:cxn modelId="{BA57CCE3-6725-4FDA-A35D-DEE96BB3E8FA}" type="presParOf" srcId="{B776E065-ED77-4FC2-8E0A-070570F681B3}" destId="{F3582095-9128-4A35-ACB2-3C384E7450A8}" srcOrd="1" destOrd="0" presId="urn:microsoft.com/office/officeart/2018/2/layout/IconVerticalSolidList"/>
    <dgm:cxn modelId="{AE96D350-C3BE-4FC8-8310-A9CA9A2D0038}" type="presParOf" srcId="{B776E065-ED77-4FC2-8E0A-070570F681B3}" destId="{6F36A40D-DF0A-45E8-AF38-911FDC1848AA}" srcOrd="2" destOrd="0" presId="urn:microsoft.com/office/officeart/2018/2/layout/IconVerticalSolidList"/>
    <dgm:cxn modelId="{410B70F3-32F1-4046-9ACB-667AAA782D0E}" type="presParOf" srcId="{B776E065-ED77-4FC2-8E0A-070570F681B3}" destId="{F8F3D352-65F0-4655-ADDB-36DD3EC7FAF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755FF-4C7A-4EFD-A6F2-DD6DDBC1BA1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54AA97-8975-49BC-9540-670C4AB6483C}">
      <dgm:prSet custT="1"/>
      <dgm:spPr/>
      <dgm:t>
        <a:bodyPr/>
        <a:lstStyle/>
        <a:p>
          <a:pPr algn="ctr"/>
          <a:r>
            <a:rPr lang="pl-PL" sz="2000" b="1" dirty="0"/>
            <a:t>Liceum Ogólnokształcące – klasa ogólna integracyjna              (20 miejsc) </a:t>
          </a:r>
          <a:endParaRPr lang="en-US" sz="2000" dirty="0"/>
        </a:p>
      </dgm:t>
    </dgm:pt>
    <dgm:pt modelId="{E74F8072-B061-436E-9F50-F97E17C278AD}" type="parTrans" cxnId="{74734FBF-70D5-4F28-AB57-93CCF9770DD1}">
      <dgm:prSet/>
      <dgm:spPr/>
      <dgm:t>
        <a:bodyPr/>
        <a:lstStyle/>
        <a:p>
          <a:endParaRPr lang="en-US"/>
        </a:p>
      </dgm:t>
    </dgm:pt>
    <dgm:pt modelId="{741625C2-4BA2-48FC-B0B8-96F8B5D875F5}" type="sibTrans" cxnId="{74734FBF-70D5-4F28-AB57-93CCF9770DD1}">
      <dgm:prSet/>
      <dgm:spPr/>
      <dgm:t>
        <a:bodyPr/>
        <a:lstStyle/>
        <a:p>
          <a:endParaRPr lang="en-US"/>
        </a:p>
      </dgm:t>
    </dgm:pt>
    <dgm:pt modelId="{599D6AED-F57F-4D74-80B1-90B54EED4372}">
      <dgm:prSet custT="1"/>
      <dgm:spPr/>
      <dgm:t>
        <a:bodyPr/>
        <a:lstStyle/>
        <a:p>
          <a:pPr algn="ctr"/>
          <a:r>
            <a:rPr lang="pl-PL" sz="1800" b="1" dirty="0"/>
            <a:t>Szkoła Branżowa I stopnia </a:t>
          </a:r>
        </a:p>
        <a:p>
          <a:pPr algn="ctr"/>
          <a:r>
            <a:rPr lang="pl-PL" sz="1800" b="1" dirty="0"/>
            <a:t>(96 miejsc)</a:t>
          </a:r>
          <a:endParaRPr lang="en-US" sz="1800" dirty="0"/>
        </a:p>
      </dgm:t>
    </dgm:pt>
    <dgm:pt modelId="{1AB20999-5AE6-4513-B003-62569D0065C0}" type="parTrans" cxnId="{A5B1019E-F205-48B8-AD0A-51ED47B07864}">
      <dgm:prSet/>
      <dgm:spPr/>
      <dgm:t>
        <a:bodyPr/>
        <a:lstStyle/>
        <a:p>
          <a:endParaRPr lang="en-US"/>
        </a:p>
      </dgm:t>
    </dgm:pt>
    <dgm:pt modelId="{2C9F4F80-A44B-4690-8437-BC5036084D14}" type="sibTrans" cxnId="{A5B1019E-F205-48B8-AD0A-51ED47B07864}">
      <dgm:prSet/>
      <dgm:spPr/>
      <dgm:t>
        <a:bodyPr/>
        <a:lstStyle/>
        <a:p>
          <a:endParaRPr lang="en-US"/>
        </a:p>
      </dgm:t>
    </dgm:pt>
    <dgm:pt modelId="{BF19FB88-0CA0-494C-BF47-455DB3FEDFD2}">
      <dgm:prSet/>
      <dgm:spPr/>
      <dgm:t>
        <a:bodyPr/>
        <a:lstStyle/>
        <a:p>
          <a:r>
            <a:rPr lang="pl-PL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/>
        </a:p>
      </dgm:t>
    </dgm:pt>
    <dgm:pt modelId="{9D5A6A7A-C34C-45DB-8EC0-EF4F4B70191F}" type="parTrans" cxnId="{20CB8910-A003-4E51-915B-A9E3961E7D14}">
      <dgm:prSet/>
      <dgm:spPr/>
      <dgm:t>
        <a:bodyPr/>
        <a:lstStyle/>
        <a:p>
          <a:endParaRPr lang="en-US"/>
        </a:p>
      </dgm:t>
    </dgm:pt>
    <dgm:pt modelId="{405273FF-AD64-4530-8BC8-90EEE05D428E}" type="sibTrans" cxnId="{20CB8910-A003-4E51-915B-A9E3961E7D14}">
      <dgm:prSet/>
      <dgm:spPr/>
      <dgm:t>
        <a:bodyPr/>
        <a:lstStyle/>
        <a:p>
          <a:endParaRPr lang="en-US"/>
        </a:p>
      </dgm:t>
    </dgm:pt>
    <dgm:pt modelId="{7366A474-5507-4000-AEFF-CBC7EC86A761}" type="pres">
      <dgm:prSet presAssocID="{286755FF-4C7A-4EFD-A6F2-DD6DDBC1BA10}" presName="linear" presStyleCnt="0">
        <dgm:presLayoutVars>
          <dgm:animLvl val="lvl"/>
          <dgm:resizeHandles val="exact"/>
        </dgm:presLayoutVars>
      </dgm:prSet>
      <dgm:spPr/>
    </dgm:pt>
    <dgm:pt modelId="{1A24426E-E610-45E3-A2AC-7A216E2FAC55}" type="pres">
      <dgm:prSet presAssocID="{9854AA97-8975-49BC-9540-670C4AB648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EA3BA9-A2EE-42E5-9B86-0C989CDB6A20}" type="pres">
      <dgm:prSet presAssocID="{741625C2-4BA2-48FC-B0B8-96F8B5D875F5}" presName="spacer" presStyleCnt="0"/>
      <dgm:spPr/>
    </dgm:pt>
    <dgm:pt modelId="{8FA80B36-0C31-47CE-841F-5215415D4F5F}" type="pres">
      <dgm:prSet presAssocID="{599D6AED-F57F-4D74-80B1-90B54EED43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56B66A-DAF3-49EF-AF4A-E491299B65C3}" type="pres">
      <dgm:prSet presAssocID="{2C9F4F80-A44B-4690-8437-BC5036084D14}" presName="spacer" presStyleCnt="0"/>
      <dgm:spPr/>
    </dgm:pt>
    <dgm:pt modelId="{700E7C19-05E3-44B2-8F84-481A7509F7E1}" type="pres">
      <dgm:prSet presAssocID="{BF19FB88-0CA0-494C-BF47-455DB3FEDF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9032F06-3AEC-4515-9414-F4B4ADB4CF70}" type="presOf" srcId="{286755FF-4C7A-4EFD-A6F2-DD6DDBC1BA10}" destId="{7366A474-5507-4000-AEFF-CBC7EC86A761}" srcOrd="0" destOrd="0" presId="urn:microsoft.com/office/officeart/2005/8/layout/vList2"/>
    <dgm:cxn modelId="{20CB8910-A003-4E51-915B-A9E3961E7D14}" srcId="{286755FF-4C7A-4EFD-A6F2-DD6DDBC1BA10}" destId="{BF19FB88-0CA0-494C-BF47-455DB3FEDFD2}" srcOrd="2" destOrd="0" parTransId="{9D5A6A7A-C34C-45DB-8EC0-EF4F4B70191F}" sibTransId="{405273FF-AD64-4530-8BC8-90EEE05D428E}"/>
    <dgm:cxn modelId="{EE849521-6204-4868-B3DF-E4FF67C9493D}" type="presOf" srcId="{BF19FB88-0CA0-494C-BF47-455DB3FEDFD2}" destId="{700E7C19-05E3-44B2-8F84-481A7509F7E1}" srcOrd="0" destOrd="0" presId="urn:microsoft.com/office/officeart/2005/8/layout/vList2"/>
    <dgm:cxn modelId="{F79C8F2E-94AA-4BAD-A909-30B20C062975}" type="presOf" srcId="{599D6AED-F57F-4D74-80B1-90B54EED4372}" destId="{8FA80B36-0C31-47CE-841F-5215415D4F5F}" srcOrd="0" destOrd="0" presId="urn:microsoft.com/office/officeart/2005/8/layout/vList2"/>
    <dgm:cxn modelId="{81C99B6F-93AC-4EEB-B3A7-395E47FC78F8}" type="presOf" srcId="{9854AA97-8975-49BC-9540-670C4AB6483C}" destId="{1A24426E-E610-45E3-A2AC-7A216E2FAC55}" srcOrd="0" destOrd="0" presId="urn:microsoft.com/office/officeart/2005/8/layout/vList2"/>
    <dgm:cxn modelId="{A5B1019E-F205-48B8-AD0A-51ED47B07864}" srcId="{286755FF-4C7A-4EFD-A6F2-DD6DDBC1BA10}" destId="{599D6AED-F57F-4D74-80B1-90B54EED4372}" srcOrd="1" destOrd="0" parTransId="{1AB20999-5AE6-4513-B003-62569D0065C0}" sibTransId="{2C9F4F80-A44B-4690-8437-BC5036084D14}"/>
    <dgm:cxn modelId="{74734FBF-70D5-4F28-AB57-93CCF9770DD1}" srcId="{286755FF-4C7A-4EFD-A6F2-DD6DDBC1BA10}" destId="{9854AA97-8975-49BC-9540-670C4AB6483C}" srcOrd="0" destOrd="0" parTransId="{E74F8072-B061-436E-9F50-F97E17C278AD}" sibTransId="{741625C2-4BA2-48FC-B0B8-96F8B5D875F5}"/>
    <dgm:cxn modelId="{6EB74A04-1E43-4F37-ACA1-83F599618883}" type="presParOf" srcId="{7366A474-5507-4000-AEFF-CBC7EC86A761}" destId="{1A24426E-E610-45E3-A2AC-7A216E2FAC55}" srcOrd="0" destOrd="0" presId="urn:microsoft.com/office/officeart/2005/8/layout/vList2"/>
    <dgm:cxn modelId="{0A118357-9CFA-4943-BAE7-A8B2786CF66E}" type="presParOf" srcId="{7366A474-5507-4000-AEFF-CBC7EC86A761}" destId="{4EEA3BA9-A2EE-42E5-9B86-0C989CDB6A20}" srcOrd="1" destOrd="0" presId="urn:microsoft.com/office/officeart/2005/8/layout/vList2"/>
    <dgm:cxn modelId="{04333FB3-96D8-4D68-B391-03D8CA953143}" type="presParOf" srcId="{7366A474-5507-4000-AEFF-CBC7EC86A761}" destId="{8FA80B36-0C31-47CE-841F-5215415D4F5F}" srcOrd="2" destOrd="0" presId="urn:microsoft.com/office/officeart/2005/8/layout/vList2"/>
    <dgm:cxn modelId="{138BBD8F-6D11-4070-A8EC-BAB99E60E862}" type="presParOf" srcId="{7366A474-5507-4000-AEFF-CBC7EC86A761}" destId="{2656B66A-DAF3-49EF-AF4A-E491299B65C3}" srcOrd="3" destOrd="0" presId="urn:microsoft.com/office/officeart/2005/8/layout/vList2"/>
    <dgm:cxn modelId="{1692E997-4C13-4AEB-A9B4-84787C80E1F3}" type="presParOf" srcId="{7366A474-5507-4000-AEFF-CBC7EC86A761}" destId="{700E7C19-05E3-44B2-8F84-481A7509F7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ADC27-0CA4-48A0-A266-0CA948FF53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5C3DDA-6B89-4066-ACEF-0775A0FC5274}">
      <dgm:prSet/>
      <dgm:spPr/>
      <dgm:t>
        <a:bodyPr/>
        <a:lstStyle/>
        <a:p>
          <a:pPr algn="ctr"/>
          <a:r>
            <a:rPr lang="pl-PL" b="1" dirty="0"/>
            <a:t>Szkoła Branżowa I stopnia</a:t>
          </a:r>
          <a:endParaRPr lang="en-US" dirty="0"/>
        </a:p>
      </dgm:t>
    </dgm:pt>
    <dgm:pt modelId="{CE2D71F1-9D24-4C8B-98F1-D6926848D165}" type="parTrans" cxnId="{76769081-DB9D-47D5-98FC-4757D8DB5493}">
      <dgm:prSet/>
      <dgm:spPr/>
      <dgm:t>
        <a:bodyPr/>
        <a:lstStyle/>
        <a:p>
          <a:endParaRPr lang="en-US"/>
        </a:p>
      </dgm:t>
    </dgm:pt>
    <dgm:pt modelId="{6121B9BB-C555-4C59-B992-4B816EFD40C4}" type="sibTrans" cxnId="{76769081-DB9D-47D5-98FC-4757D8DB5493}">
      <dgm:prSet/>
      <dgm:spPr/>
      <dgm:t>
        <a:bodyPr/>
        <a:lstStyle/>
        <a:p>
          <a:endParaRPr lang="en-US"/>
        </a:p>
      </dgm:t>
    </dgm:pt>
    <dgm:pt modelId="{5FB3760F-99E3-4615-9BAE-4BBFAD615F5F}">
      <dgm:prSet/>
      <dgm:spPr/>
      <dgm:t>
        <a:bodyPr/>
        <a:lstStyle/>
        <a:p>
          <a:r>
            <a:rPr lang="pl-PL" dirty="0"/>
            <a:t>Monter sieci i instalacji sanitarnych (30 miejsc)</a:t>
          </a:r>
          <a:endParaRPr lang="en-US" dirty="0"/>
        </a:p>
      </dgm:t>
    </dgm:pt>
    <dgm:pt modelId="{E2F610A6-9E91-40D4-BA17-91A8FB0F5AB9}" type="parTrans" cxnId="{3008CC2F-4EC5-4F05-9DDC-830831F5A681}">
      <dgm:prSet/>
      <dgm:spPr/>
      <dgm:t>
        <a:bodyPr/>
        <a:lstStyle/>
        <a:p>
          <a:endParaRPr lang="en-US"/>
        </a:p>
      </dgm:t>
    </dgm:pt>
    <dgm:pt modelId="{B0410CBC-C62C-4E97-B250-82A7BDB35A21}" type="sibTrans" cxnId="{3008CC2F-4EC5-4F05-9DDC-830831F5A681}">
      <dgm:prSet/>
      <dgm:spPr/>
      <dgm:t>
        <a:bodyPr/>
        <a:lstStyle/>
        <a:p>
          <a:endParaRPr lang="en-US"/>
        </a:p>
      </dgm:t>
    </dgm:pt>
    <dgm:pt modelId="{27986CC3-8D03-4DE1-BBE2-A5CF7352C34B}">
      <dgm:prSet/>
      <dgm:spPr/>
      <dgm:t>
        <a:bodyPr/>
        <a:lstStyle/>
        <a:p>
          <a:r>
            <a:rPr lang="pl-PL" dirty="0"/>
            <a:t>Monter zabudowy i robót wykończeniowych w budownictwie </a:t>
          </a:r>
        </a:p>
        <a:p>
          <a:r>
            <a:rPr lang="pl-PL" dirty="0"/>
            <a:t>(30 miejsc)</a:t>
          </a:r>
        </a:p>
      </dgm:t>
    </dgm:pt>
    <dgm:pt modelId="{CF39B742-C14C-4DDE-B014-270562EF2216}" type="parTrans" cxnId="{F52E70F4-7B90-4C17-917A-30F041B4EE52}">
      <dgm:prSet/>
      <dgm:spPr/>
      <dgm:t>
        <a:bodyPr/>
        <a:lstStyle/>
        <a:p>
          <a:endParaRPr lang="en-US"/>
        </a:p>
      </dgm:t>
    </dgm:pt>
    <dgm:pt modelId="{78E4F638-AD87-4424-96E6-94AA4E48ECB2}" type="sibTrans" cxnId="{F52E70F4-7B90-4C17-917A-30F041B4EE52}">
      <dgm:prSet/>
      <dgm:spPr/>
      <dgm:t>
        <a:bodyPr/>
        <a:lstStyle/>
        <a:p>
          <a:endParaRPr lang="en-US"/>
        </a:p>
      </dgm:t>
    </dgm:pt>
    <dgm:pt modelId="{47CF4C89-74CD-4881-B9D4-54EFEC41AD09}">
      <dgm:prSet/>
      <dgm:spPr/>
      <dgm:t>
        <a:bodyPr/>
        <a:lstStyle/>
        <a:p>
          <a:pPr algn="ctr"/>
          <a:r>
            <a:rPr lang="pl-PL" b="1" dirty="0"/>
            <a:t>Technikum</a:t>
          </a:r>
          <a:endParaRPr lang="en-US" dirty="0"/>
        </a:p>
      </dgm:t>
    </dgm:pt>
    <dgm:pt modelId="{1301FA3A-B6F1-4840-9D72-97D006EA95E3}" type="parTrans" cxnId="{0D41FCB6-E28F-44F4-9D54-67AF798E05D6}">
      <dgm:prSet/>
      <dgm:spPr/>
      <dgm:t>
        <a:bodyPr/>
        <a:lstStyle/>
        <a:p>
          <a:endParaRPr lang="en-US"/>
        </a:p>
      </dgm:t>
    </dgm:pt>
    <dgm:pt modelId="{F5317374-6708-49BA-B96D-9A366AB7A7A1}" type="sibTrans" cxnId="{0D41FCB6-E28F-44F4-9D54-67AF798E05D6}">
      <dgm:prSet/>
      <dgm:spPr/>
      <dgm:t>
        <a:bodyPr/>
        <a:lstStyle/>
        <a:p>
          <a:endParaRPr lang="en-US"/>
        </a:p>
      </dgm:t>
    </dgm:pt>
    <dgm:pt modelId="{0A5D4D63-DF3C-40CB-987E-367419D561F1}">
      <dgm:prSet/>
      <dgm:spPr/>
      <dgm:t>
        <a:bodyPr/>
        <a:lstStyle/>
        <a:p>
          <a:r>
            <a:rPr lang="pl-PL" dirty="0"/>
            <a:t>Technik budownictwa  (32 miejsca)</a:t>
          </a:r>
          <a:endParaRPr lang="en-US" dirty="0"/>
        </a:p>
      </dgm:t>
    </dgm:pt>
    <dgm:pt modelId="{DEB796DE-D577-49A3-AB41-22EB9A2DB0FC}" type="parTrans" cxnId="{A6CB11F2-AFED-47B0-8746-EA3364CEE0DF}">
      <dgm:prSet/>
      <dgm:spPr/>
      <dgm:t>
        <a:bodyPr/>
        <a:lstStyle/>
        <a:p>
          <a:endParaRPr lang="en-US"/>
        </a:p>
      </dgm:t>
    </dgm:pt>
    <dgm:pt modelId="{BD03B4BD-6306-4002-B416-DB17B6CABF4B}" type="sibTrans" cxnId="{A6CB11F2-AFED-47B0-8746-EA3364CEE0DF}">
      <dgm:prSet/>
      <dgm:spPr/>
      <dgm:t>
        <a:bodyPr/>
        <a:lstStyle/>
        <a:p>
          <a:endParaRPr lang="en-US"/>
        </a:p>
      </dgm:t>
    </dgm:pt>
    <dgm:pt modelId="{763F9037-1DA0-4F00-BCED-627F0DC221B9}">
      <dgm:prSet/>
      <dgm:spPr/>
      <dgm:t>
        <a:bodyPr/>
        <a:lstStyle/>
        <a:p>
          <a:r>
            <a:rPr lang="pl-PL" dirty="0"/>
            <a:t>Technik elektryk  (32 miejsca)</a:t>
          </a:r>
          <a:endParaRPr lang="en-US" dirty="0"/>
        </a:p>
      </dgm:t>
    </dgm:pt>
    <dgm:pt modelId="{4EF9F558-1E90-44AD-AE49-E191DF68382B}" type="parTrans" cxnId="{E39FEAB6-0951-4D67-9E70-A2FB38157FAF}">
      <dgm:prSet/>
      <dgm:spPr/>
      <dgm:t>
        <a:bodyPr/>
        <a:lstStyle/>
        <a:p>
          <a:endParaRPr lang="en-US"/>
        </a:p>
      </dgm:t>
    </dgm:pt>
    <dgm:pt modelId="{7E3225C9-5DE2-4F88-A010-EB2FC5130C22}" type="sibTrans" cxnId="{E39FEAB6-0951-4D67-9E70-A2FB38157FAF}">
      <dgm:prSet/>
      <dgm:spPr/>
      <dgm:t>
        <a:bodyPr/>
        <a:lstStyle/>
        <a:p>
          <a:endParaRPr lang="en-US"/>
        </a:p>
      </dgm:t>
    </dgm:pt>
    <dgm:pt modelId="{6CF8246B-7779-4B0A-B4B2-C7E9FDEE3B17}">
      <dgm:prSet/>
      <dgm:spPr/>
      <dgm:t>
        <a:bodyPr/>
        <a:lstStyle/>
        <a:p>
          <a:r>
            <a:rPr lang="pl-PL" dirty="0"/>
            <a:t>Technik elektronik (16 miejsc)</a:t>
          </a:r>
          <a:endParaRPr lang="en-US" dirty="0"/>
        </a:p>
      </dgm:t>
    </dgm:pt>
    <dgm:pt modelId="{C13262F6-B274-4CFC-85D4-005A718BF4AC}" type="parTrans" cxnId="{467C1EE6-79E3-48F2-9BCB-5683DAF4D6F9}">
      <dgm:prSet/>
      <dgm:spPr/>
      <dgm:t>
        <a:bodyPr/>
        <a:lstStyle/>
        <a:p>
          <a:endParaRPr lang="en-US"/>
        </a:p>
      </dgm:t>
    </dgm:pt>
    <dgm:pt modelId="{473E91F4-D05E-46CE-AFF1-6F017612234D}" type="sibTrans" cxnId="{467C1EE6-79E3-48F2-9BCB-5683DAF4D6F9}">
      <dgm:prSet/>
      <dgm:spPr/>
      <dgm:t>
        <a:bodyPr/>
        <a:lstStyle/>
        <a:p>
          <a:endParaRPr lang="en-US"/>
        </a:p>
      </dgm:t>
    </dgm:pt>
    <dgm:pt modelId="{747AFEE5-86E1-4E1A-8D47-2023D5C57C8A}">
      <dgm:prSet/>
      <dgm:spPr/>
      <dgm:t>
        <a:bodyPr/>
        <a:lstStyle/>
        <a:p>
          <a:r>
            <a:rPr lang="pl-PL" dirty="0"/>
            <a:t>Technik informatyk (32 miejsca)</a:t>
          </a:r>
          <a:endParaRPr lang="en-US" dirty="0"/>
        </a:p>
      </dgm:t>
    </dgm:pt>
    <dgm:pt modelId="{587A5C51-C40D-4C8A-9FC1-47D00895D30B}" type="parTrans" cxnId="{E10E2B08-8F0C-44E4-8A2A-02E4BBE1C8A8}">
      <dgm:prSet/>
      <dgm:spPr/>
      <dgm:t>
        <a:bodyPr/>
        <a:lstStyle/>
        <a:p>
          <a:endParaRPr lang="en-US"/>
        </a:p>
      </dgm:t>
    </dgm:pt>
    <dgm:pt modelId="{02094A61-F4DC-4D88-A03B-24568F76B79A}" type="sibTrans" cxnId="{E10E2B08-8F0C-44E4-8A2A-02E4BBE1C8A8}">
      <dgm:prSet/>
      <dgm:spPr/>
      <dgm:t>
        <a:bodyPr/>
        <a:lstStyle/>
        <a:p>
          <a:endParaRPr lang="en-US"/>
        </a:p>
      </dgm:t>
    </dgm:pt>
    <dgm:pt modelId="{A8135053-95D4-4BE6-B502-05B2B5D9C0D9}">
      <dgm:prSet/>
      <dgm:spPr/>
      <dgm:t>
        <a:bodyPr/>
        <a:lstStyle/>
        <a:p>
          <a:r>
            <a:rPr lang="pl-PL" dirty="0"/>
            <a:t>Technik urządzeń i systemów energetyki odnawialnej (16 miejsc)</a:t>
          </a:r>
        </a:p>
      </dgm:t>
    </dgm:pt>
    <dgm:pt modelId="{3AB0593B-8433-475C-B888-B5A5944E099E}" type="parTrans" cxnId="{91B002BF-E568-4C07-A1EC-119010C12920}">
      <dgm:prSet/>
      <dgm:spPr/>
    </dgm:pt>
    <dgm:pt modelId="{F9932A77-B5E5-4B65-A4B2-A51CB2F9F3E1}" type="sibTrans" cxnId="{91B002BF-E568-4C07-A1EC-119010C12920}">
      <dgm:prSet/>
      <dgm:spPr/>
    </dgm:pt>
    <dgm:pt modelId="{341B4FD2-8FB9-47E9-8BB3-17501C535B73}">
      <dgm:prSet/>
      <dgm:spPr/>
      <dgm:t>
        <a:bodyPr/>
        <a:lstStyle/>
        <a:p>
          <a:r>
            <a:rPr lang="pl-PL" dirty="0"/>
            <a:t>Technik programista ( 32 miejsca)</a:t>
          </a:r>
        </a:p>
      </dgm:t>
    </dgm:pt>
    <dgm:pt modelId="{219340AE-5B45-4E07-AC6C-0FF5277B4932}" type="parTrans" cxnId="{D7C6407E-8831-4E9A-B44E-BE0AE8C51B66}">
      <dgm:prSet/>
      <dgm:spPr/>
    </dgm:pt>
    <dgm:pt modelId="{3D6A4ACB-C301-4D60-9063-844580BF0454}" type="sibTrans" cxnId="{D7C6407E-8831-4E9A-B44E-BE0AE8C51B66}">
      <dgm:prSet/>
      <dgm:spPr/>
    </dgm:pt>
    <dgm:pt modelId="{425CBD23-84BF-49E6-80FD-4B8248301983}" type="pres">
      <dgm:prSet presAssocID="{4F0ADC27-0CA4-48A0-A266-0CA948FF538C}" presName="linear" presStyleCnt="0">
        <dgm:presLayoutVars>
          <dgm:animLvl val="lvl"/>
          <dgm:resizeHandles val="exact"/>
        </dgm:presLayoutVars>
      </dgm:prSet>
      <dgm:spPr/>
    </dgm:pt>
    <dgm:pt modelId="{D91DED8A-224F-4E17-85FE-858851C57ADD}" type="pres">
      <dgm:prSet presAssocID="{595C3DDA-6B89-4066-ACEF-0775A0FC5274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A3DF8B17-258F-4F00-96E0-A4CA462FAF9A}" type="pres">
      <dgm:prSet presAssocID="{6121B9BB-C555-4C59-B992-4B816EFD40C4}" presName="spacer" presStyleCnt="0"/>
      <dgm:spPr/>
    </dgm:pt>
    <dgm:pt modelId="{B63476ED-9B30-4003-9A8A-7B9897F1CBA9}" type="pres">
      <dgm:prSet presAssocID="{5FB3760F-99E3-4615-9BAE-4BBFAD615F5F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195AE974-3C16-41AC-A910-0FFA6E295BB9}" type="pres">
      <dgm:prSet presAssocID="{B0410CBC-C62C-4E97-B250-82A7BDB35A21}" presName="spacer" presStyleCnt="0"/>
      <dgm:spPr/>
    </dgm:pt>
    <dgm:pt modelId="{E18E15AE-A124-49E4-914A-35EFAE1BBA9E}" type="pres">
      <dgm:prSet presAssocID="{27986CC3-8D03-4DE1-BBE2-A5CF7352C34B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6B938C68-FF26-48B8-BDC3-F08B3791EDF6}" type="pres">
      <dgm:prSet presAssocID="{78E4F638-AD87-4424-96E6-94AA4E48ECB2}" presName="spacer" presStyleCnt="0"/>
      <dgm:spPr/>
    </dgm:pt>
    <dgm:pt modelId="{02D02009-63DB-49BA-9D2C-3B7C834625E4}" type="pres">
      <dgm:prSet presAssocID="{47CF4C89-74CD-4881-B9D4-54EFEC41AD09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5773DBC2-BCEE-4F16-A74B-28EAEA14D799}" type="pres">
      <dgm:prSet presAssocID="{F5317374-6708-49BA-B96D-9A366AB7A7A1}" presName="spacer" presStyleCnt="0"/>
      <dgm:spPr/>
    </dgm:pt>
    <dgm:pt modelId="{535D4222-3870-49A5-8973-BBD6F18F4949}" type="pres">
      <dgm:prSet presAssocID="{0A5D4D63-DF3C-40CB-987E-367419D561F1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2E127D4-12F3-45C6-9B72-E7FA0B3EC255}" type="pres">
      <dgm:prSet presAssocID="{BD03B4BD-6306-4002-B416-DB17B6CABF4B}" presName="spacer" presStyleCnt="0"/>
      <dgm:spPr/>
    </dgm:pt>
    <dgm:pt modelId="{85434C5C-D5BB-4DBF-8C1D-78834C0631CC}" type="pres">
      <dgm:prSet presAssocID="{763F9037-1DA0-4F00-BCED-627F0DC221B9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AA05B8AD-41F1-4DFD-AD5E-B0E3A9A3114F}" type="pres">
      <dgm:prSet presAssocID="{7E3225C9-5DE2-4F88-A010-EB2FC5130C22}" presName="spacer" presStyleCnt="0"/>
      <dgm:spPr/>
    </dgm:pt>
    <dgm:pt modelId="{73540B73-5A09-409E-B7DC-7611C6FAD35C}" type="pres">
      <dgm:prSet presAssocID="{6CF8246B-7779-4B0A-B4B2-C7E9FDEE3B1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9124513B-FBB1-4265-B613-615A78C74357}" type="pres">
      <dgm:prSet presAssocID="{473E91F4-D05E-46CE-AFF1-6F017612234D}" presName="spacer" presStyleCnt="0"/>
      <dgm:spPr/>
    </dgm:pt>
    <dgm:pt modelId="{5EBFDEEE-EA9A-4F1C-A188-2FE153C60223}" type="pres">
      <dgm:prSet presAssocID="{A8135053-95D4-4BE6-B502-05B2B5D9C0D9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BCB888DB-916C-4BB4-AC61-A556B96BF5B9}" type="pres">
      <dgm:prSet presAssocID="{F9932A77-B5E5-4B65-A4B2-A51CB2F9F3E1}" presName="spacer" presStyleCnt="0"/>
      <dgm:spPr/>
    </dgm:pt>
    <dgm:pt modelId="{A03F4953-4936-4396-A12A-8BADEE6848EA}" type="pres">
      <dgm:prSet presAssocID="{747AFEE5-86E1-4E1A-8D47-2023D5C57C8A}" presName="parentText" presStyleLbl="node1" presStyleIdx="8" presStyleCnt="10" custLinFactNeighborY="-31782">
        <dgm:presLayoutVars>
          <dgm:chMax val="0"/>
          <dgm:bulletEnabled val="1"/>
        </dgm:presLayoutVars>
      </dgm:prSet>
      <dgm:spPr/>
    </dgm:pt>
    <dgm:pt modelId="{FEDF4869-2AD6-41AA-B6CD-C9A387ADE518}" type="pres">
      <dgm:prSet presAssocID="{02094A61-F4DC-4D88-A03B-24568F76B79A}" presName="spacer" presStyleCnt="0"/>
      <dgm:spPr/>
    </dgm:pt>
    <dgm:pt modelId="{B6B2B7F2-AA6A-4A91-8F0B-5C7D898C18F4}" type="pres">
      <dgm:prSet presAssocID="{341B4FD2-8FB9-47E9-8BB3-17501C535B73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E10E2B08-8F0C-44E4-8A2A-02E4BBE1C8A8}" srcId="{4F0ADC27-0CA4-48A0-A266-0CA948FF538C}" destId="{747AFEE5-86E1-4E1A-8D47-2023D5C57C8A}" srcOrd="8" destOrd="0" parTransId="{587A5C51-C40D-4C8A-9FC1-47D00895D30B}" sibTransId="{02094A61-F4DC-4D88-A03B-24568F76B79A}"/>
    <dgm:cxn modelId="{7EC45512-F455-473C-B4E8-F32ED8F6DC71}" type="presOf" srcId="{341B4FD2-8FB9-47E9-8BB3-17501C535B73}" destId="{B6B2B7F2-AA6A-4A91-8F0B-5C7D898C18F4}" srcOrd="0" destOrd="0" presId="urn:microsoft.com/office/officeart/2005/8/layout/vList2"/>
    <dgm:cxn modelId="{A3873926-9006-4B61-8B26-9569B8D442E8}" type="presOf" srcId="{A8135053-95D4-4BE6-B502-05B2B5D9C0D9}" destId="{5EBFDEEE-EA9A-4F1C-A188-2FE153C60223}" srcOrd="0" destOrd="0" presId="urn:microsoft.com/office/officeart/2005/8/layout/vList2"/>
    <dgm:cxn modelId="{3008CC2F-4EC5-4F05-9DDC-830831F5A681}" srcId="{4F0ADC27-0CA4-48A0-A266-0CA948FF538C}" destId="{5FB3760F-99E3-4615-9BAE-4BBFAD615F5F}" srcOrd="1" destOrd="0" parTransId="{E2F610A6-9E91-40D4-BA17-91A8FB0F5AB9}" sibTransId="{B0410CBC-C62C-4E97-B250-82A7BDB35A21}"/>
    <dgm:cxn modelId="{6DF60632-5E23-4269-B170-E68EC97C6F7C}" type="presOf" srcId="{6CF8246B-7779-4B0A-B4B2-C7E9FDEE3B17}" destId="{73540B73-5A09-409E-B7DC-7611C6FAD35C}" srcOrd="0" destOrd="0" presId="urn:microsoft.com/office/officeart/2005/8/layout/vList2"/>
    <dgm:cxn modelId="{5D51F03F-546E-42DE-A54A-3C6F6E90D15F}" type="presOf" srcId="{47CF4C89-74CD-4881-B9D4-54EFEC41AD09}" destId="{02D02009-63DB-49BA-9D2C-3B7C834625E4}" srcOrd="0" destOrd="0" presId="urn:microsoft.com/office/officeart/2005/8/layout/vList2"/>
    <dgm:cxn modelId="{E4A8B75D-D1E8-49D0-8234-FB6DEB72D218}" type="presOf" srcId="{27986CC3-8D03-4DE1-BBE2-A5CF7352C34B}" destId="{E18E15AE-A124-49E4-914A-35EFAE1BBA9E}" srcOrd="0" destOrd="0" presId="urn:microsoft.com/office/officeart/2005/8/layout/vList2"/>
    <dgm:cxn modelId="{80927871-87E9-4245-BE96-B6757C48F0F4}" type="presOf" srcId="{763F9037-1DA0-4F00-BCED-627F0DC221B9}" destId="{85434C5C-D5BB-4DBF-8C1D-78834C0631CC}" srcOrd="0" destOrd="0" presId="urn:microsoft.com/office/officeart/2005/8/layout/vList2"/>
    <dgm:cxn modelId="{D7C6407E-8831-4E9A-B44E-BE0AE8C51B66}" srcId="{4F0ADC27-0CA4-48A0-A266-0CA948FF538C}" destId="{341B4FD2-8FB9-47E9-8BB3-17501C535B73}" srcOrd="9" destOrd="0" parTransId="{219340AE-5B45-4E07-AC6C-0FF5277B4932}" sibTransId="{3D6A4ACB-C301-4D60-9063-844580BF0454}"/>
    <dgm:cxn modelId="{76769081-DB9D-47D5-98FC-4757D8DB5493}" srcId="{4F0ADC27-0CA4-48A0-A266-0CA948FF538C}" destId="{595C3DDA-6B89-4066-ACEF-0775A0FC5274}" srcOrd="0" destOrd="0" parTransId="{CE2D71F1-9D24-4C8B-98F1-D6926848D165}" sibTransId="{6121B9BB-C555-4C59-B992-4B816EFD40C4}"/>
    <dgm:cxn modelId="{3076FC8A-246C-47D3-8EA2-8CF2B0726867}" type="presOf" srcId="{747AFEE5-86E1-4E1A-8D47-2023D5C57C8A}" destId="{A03F4953-4936-4396-A12A-8BADEE6848EA}" srcOrd="0" destOrd="0" presId="urn:microsoft.com/office/officeart/2005/8/layout/vList2"/>
    <dgm:cxn modelId="{A1B60D93-CE8B-4CFD-A820-C796C533B0C4}" type="presOf" srcId="{595C3DDA-6B89-4066-ACEF-0775A0FC5274}" destId="{D91DED8A-224F-4E17-85FE-858851C57ADD}" srcOrd="0" destOrd="0" presId="urn:microsoft.com/office/officeart/2005/8/layout/vList2"/>
    <dgm:cxn modelId="{E39FEAB6-0951-4D67-9E70-A2FB38157FAF}" srcId="{4F0ADC27-0CA4-48A0-A266-0CA948FF538C}" destId="{763F9037-1DA0-4F00-BCED-627F0DC221B9}" srcOrd="5" destOrd="0" parTransId="{4EF9F558-1E90-44AD-AE49-E191DF68382B}" sibTransId="{7E3225C9-5DE2-4F88-A010-EB2FC5130C22}"/>
    <dgm:cxn modelId="{0D41FCB6-E28F-44F4-9D54-67AF798E05D6}" srcId="{4F0ADC27-0CA4-48A0-A266-0CA948FF538C}" destId="{47CF4C89-74CD-4881-B9D4-54EFEC41AD09}" srcOrd="3" destOrd="0" parTransId="{1301FA3A-B6F1-4840-9D72-97D006EA95E3}" sibTransId="{F5317374-6708-49BA-B96D-9A366AB7A7A1}"/>
    <dgm:cxn modelId="{91B002BF-E568-4C07-A1EC-119010C12920}" srcId="{4F0ADC27-0CA4-48A0-A266-0CA948FF538C}" destId="{A8135053-95D4-4BE6-B502-05B2B5D9C0D9}" srcOrd="7" destOrd="0" parTransId="{3AB0593B-8433-475C-B888-B5A5944E099E}" sibTransId="{F9932A77-B5E5-4B65-A4B2-A51CB2F9F3E1}"/>
    <dgm:cxn modelId="{12B6CAE4-D7CC-488A-8671-9F6952DDAA3F}" type="presOf" srcId="{0A5D4D63-DF3C-40CB-987E-367419D561F1}" destId="{535D4222-3870-49A5-8973-BBD6F18F4949}" srcOrd="0" destOrd="0" presId="urn:microsoft.com/office/officeart/2005/8/layout/vList2"/>
    <dgm:cxn modelId="{4DCB4FE5-8216-459C-8E0C-20C8EAB94290}" type="presOf" srcId="{4F0ADC27-0CA4-48A0-A266-0CA948FF538C}" destId="{425CBD23-84BF-49E6-80FD-4B8248301983}" srcOrd="0" destOrd="0" presId="urn:microsoft.com/office/officeart/2005/8/layout/vList2"/>
    <dgm:cxn modelId="{467C1EE6-79E3-48F2-9BCB-5683DAF4D6F9}" srcId="{4F0ADC27-0CA4-48A0-A266-0CA948FF538C}" destId="{6CF8246B-7779-4B0A-B4B2-C7E9FDEE3B17}" srcOrd="6" destOrd="0" parTransId="{C13262F6-B274-4CFC-85D4-005A718BF4AC}" sibTransId="{473E91F4-D05E-46CE-AFF1-6F017612234D}"/>
    <dgm:cxn modelId="{A6CB11F2-AFED-47B0-8746-EA3364CEE0DF}" srcId="{4F0ADC27-0CA4-48A0-A266-0CA948FF538C}" destId="{0A5D4D63-DF3C-40CB-987E-367419D561F1}" srcOrd="4" destOrd="0" parTransId="{DEB796DE-D577-49A3-AB41-22EB9A2DB0FC}" sibTransId="{BD03B4BD-6306-4002-B416-DB17B6CABF4B}"/>
    <dgm:cxn modelId="{1FFFC2F2-B40F-4526-B7F7-3822A78A7D47}" type="presOf" srcId="{5FB3760F-99E3-4615-9BAE-4BBFAD615F5F}" destId="{B63476ED-9B30-4003-9A8A-7B9897F1CBA9}" srcOrd="0" destOrd="0" presId="urn:microsoft.com/office/officeart/2005/8/layout/vList2"/>
    <dgm:cxn modelId="{F52E70F4-7B90-4C17-917A-30F041B4EE52}" srcId="{4F0ADC27-0CA4-48A0-A266-0CA948FF538C}" destId="{27986CC3-8D03-4DE1-BBE2-A5CF7352C34B}" srcOrd="2" destOrd="0" parTransId="{CF39B742-C14C-4DDE-B014-270562EF2216}" sibTransId="{78E4F638-AD87-4424-96E6-94AA4E48ECB2}"/>
    <dgm:cxn modelId="{B5423702-A66E-4602-BEF3-CF0923C207FF}" type="presParOf" srcId="{425CBD23-84BF-49E6-80FD-4B8248301983}" destId="{D91DED8A-224F-4E17-85FE-858851C57ADD}" srcOrd="0" destOrd="0" presId="urn:microsoft.com/office/officeart/2005/8/layout/vList2"/>
    <dgm:cxn modelId="{5CE2535B-1327-4B72-AF3B-848E9E480DF2}" type="presParOf" srcId="{425CBD23-84BF-49E6-80FD-4B8248301983}" destId="{A3DF8B17-258F-4F00-96E0-A4CA462FAF9A}" srcOrd="1" destOrd="0" presId="urn:microsoft.com/office/officeart/2005/8/layout/vList2"/>
    <dgm:cxn modelId="{88E29478-2FDF-4A9F-8E96-1C3554564DB2}" type="presParOf" srcId="{425CBD23-84BF-49E6-80FD-4B8248301983}" destId="{B63476ED-9B30-4003-9A8A-7B9897F1CBA9}" srcOrd="2" destOrd="0" presId="urn:microsoft.com/office/officeart/2005/8/layout/vList2"/>
    <dgm:cxn modelId="{CAAFBFE5-3210-41F6-B2CB-F1B7B4F081DD}" type="presParOf" srcId="{425CBD23-84BF-49E6-80FD-4B8248301983}" destId="{195AE974-3C16-41AC-A910-0FFA6E295BB9}" srcOrd="3" destOrd="0" presId="urn:microsoft.com/office/officeart/2005/8/layout/vList2"/>
    <dgm:cxn modelId="{20FB1B04-C548-44C6-AEDA-2619D44AD987}" type="presParOf" srcId="{425CBD23-84BF-49E6-80FD-4B8248301983}" destId="{E18E15AE-A124-49E4-914A-35EFAE1BBA9E}" srcOrd="4" destOrd="0" presId="urn:microsoft.com/office/officeart/2005/8/layout/vList2"/>
    <dgm:cxn modelId="{232BD364-561E-4071-822B-60CD6F9FCB90}" type="presParOf" srcId="{425CBD23-84BF-49E6-80FD-4B8248301983}" destId="{6B938C68-FF26-48B8-BDC3-F08B3791EDF6}" srcOrd="5" destOrd="0" presId="urn:microsoft.com/office/officeart/2005/8/layout/vList2"/>
    <dgm:cxn modelId="{8FB975E0-5BFC-4808-9BD6-2D40E7712FE4}" type="presParOf" srcId="{425CBD23-84BF-49E6-80FD-4B8248301983}" destId="{02D02009-63DB-49BA-9D2C-3B7C834625E4}" srcOrd="6" destOrd="0" presId="urn:microsoft.com/office/officeart/2005/8/layout/vList2"/>
    <dgm:cxn modelId="{29E1CFB0-B912-485B-8E5E-06F86016D532}" type="presParOf" srcId="{425CBD23-84BF-49E6-80FD-4B8248301983}" destId="{5773DBC2-BCEE-4F16-A74B-28EAEA14D799}" srcOrd="7" destOrd="0" presId="urn:microsoft.com/office/officeart/2005/8/layout/vList2"/>
    <dgm:cxn modelId="{CC0E374B-1E58-4709-88B3-65CCAB9191ED}" type="presParOf" srcId="{425CBD23-84BF-49E6-80FD-4B8248301983}" destId="{535D4222-3870-49A5-8973-BBD6F18F4949}" srcOrd="8" destOrd="0" presId="urn:microsoft.com/office/officeart/2005/8/layout/vList2"/>
    <dgm:cxn modelId="{05179CA4-FFF6-4D73-91F7-7FFBDA613B01}" type="presParOf" srcId="{425CBD23-84BF-49E6-80FD-4B8248301983}" destId="{82E127D4-12F3-45C6-9B72-E7FA0B3EC255}" srcOrd="9" destOrd="0" presId="urn:microsoft.com/office/officeart/2005/8/layout/vList2"/>
    <dgm:cxn modelId="{40860A66-5489-410A-8959-79B4DF24E7AA}" type="presParOf" srcId="{425CBD23-84BF-49E6-80FD-4B8248301983}" destId="{85434C5C-D5BB-4DBF-8C1D-78834C0631CC}" srcOrd="10" destOrd="0" presId="urn:microsoft.com/office/officeart/2005/8/layout/vList2"/>
    <dgm:cxn modelId="{FDC7731E-E2A7-4D65-9473-29BE2C874DC1}" type="presParOf" srcId="{425CBD23-84BF-49E6-80FD-4B8248301983}" destId="{AA05B8AD-41F1-4DFD-AD5E-B0E3A9A3114F}" srcOrd="11" destOrd="0" presId="urn:microsoft.com/office/officeart/2005/8/layout/vList2"/>
    <dgm:cxn modelId="{AB6BEF83-7FCD-4999-B47D-1B2CD5107AD6}" type="presParOf" srcId="{425CBD23-84BF-49E6-80FD-4B8248301983}" destId="{73540B73-5A09-409E-B7DC-7611C6FAD35C}" srcOrd="12" destOrd="0" presId="urn:microsoft.com/office/officeart/2005/8/layout/vList2"/>
    <dgm:cxn modelId="{3A51B3B6-80C4-4AD5-A93E-280023036A97}" type="presParOf" srcId="{425CBD23-84BF-49E6-80FD-4B8248301983}" destId="{9124513B-FBB1-4265-B613-615A78C74357}" srcOrd="13" destOrd="0" presId="urn:microsoft.com/office/officeart/2005/8/layout/vList2"/>
    <dgm:cxn modelId="{3326DFCB-CBF9-4B21-A4BE-00179966FAC6}" type="presParOf" srcId="{425CBD23-84BF-49E6-80FD-4B8248301983}" destId="{5EBFDEEE-EA9A-4F1C-A188-2FE153C60223}" srcOrd="14" destOrd="0" presId="urn:microsoft.com/office/officeart/2005/8/layout/vList2"/>
    <dgm:cxn modelId="{2CC00323-D498-4667-B9BB-579DD22FAD03}" type="presParOf" srcId="{425CBD23-84BF-49E6-80FD-4B8248301983}" destId="{BCB888DB-916C-4BB4-AC61-A556B96BF5B9}" srcOrd="15" destOrd="0" presId="urn:microsoft.com/office/officeart/2005/8/layout/vList2"/>
    <dgm:cxn modelId="{EF393805-031C-4D54-9E71-7871AE5C6165}" type="presParOf" srcId="{425CBD23-84BF-49E6-80FD-4B8248301983}" destId="{A03F4953-4936-4396-A12A-8BADEE6848EA}" srcOrd="16" destOrd="0" presId="urn:microsoft.com/office/officeart/2005/8/layout/vList2"/>
    <dgm:cxn modelId="{8C0F9DB2-118F-410D-A177-87B3F59B755F}" type="presParOf" srcId="{425CBD23-84BF-49E6-80FD-4B8248301983}" destId="{FEDF4869-2AD6-41AA-B6CD-C9A387ADE518}" srcOrd="17" destOrd="0" presId="urn:microsoft.com/office/officeart/2005/8/layout/vList2"/>
    <dgm:cxn modelId="{324FB490-AC6D-4C62-BCDF-AED4F4CB05D4}" type="presParOf" srcId="{425CBD23-84BF-49E6-80FD-4B8248301983}" destId="{B6B2B7F2-AA6A-4A91-8F0B-5C7D898C18F4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D53CFF-D546-47AC-B9CD-CF6B90A52C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1E8F53-9DD9-4B37-B9EB-9A7E35D756DD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78B50EE0-4DFA-4400-9F49-F632745D6DF2}" type="parTrans" cxnId="{12CF514B-EBDE-47D4-9FAD-A9BEEBE7FC8A}">
      <dgm:prSet/>
      <dgm:spPr/>
      <dgm:t>
        <a:bodyPr/>
        <a:lstStyle/>
        <a:p>
          <a:endParaRPr lang="en-US"/>
        </a:p>
      </dgm:t>
    </dgm:pt>
    <dgm:pt modelId="{5259FB61-E6B1-4269-8FF3-1E57A1CEE5A5}" type="sibTrans" cxnId="{12CF514B-EBDE-47D4-9FAD-A9BEEBE7FC8A}">
      <dgm:prSet/>
      <dgm:spPr/>
      <dgm:t>
        <a:bodyPr/>
        <a:lstStyle/>
        <a:p>
          <a:endParaRPr lang="en-US"/>
        </a:p>
      </dgm:t>
    </dgm:pt>
    <dgm:pt modelId="{D33CBC1D-DB68-4685-A44E-E27DCDC1E611}">
      <dgm:prSet/>
      <dgm:spPr/>
      <dgm:t>
        <a:bodyPr/>
        <a:lstStyle/>
        <a:p>
          <a:r>
            <a:rPr lang="pl-PL" dirty="0"/>
            <a:t>Technik organizacji turystyki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A66E0AE2-CC0B-4468-8D9B-3E21B16A93B5}" type="parTrans" cxnId="{BD7B630A-61D4-46A6-9ADF-2E27809EDD3C}">
      <dgm:prSet/>
      <dgm:spPr/>
      <dgm:t>
        <a:bodyPr/>
        <a:lstStyle/>
        <a:p>
          <a:endParaRPr lang="en-US"/>
        </a:p>
      </dgm:t>
    </dgm:pt>
    <dgm:pt modelId="{863F9BBD-4391-4B8D-B9CC-71A4209F1F18}" type="sibTrans" cxnId="{BD7B630A-61D4-46A6-9ADF-2E27809EDD3C}">
      <dgm:prSet/>
      <dgm:spPr/>
      <dgm:t>
        <a:bodyPr/>
        <a:lstStyle/>
        <a:p>
          <a:endParaRPr lang="en-US"/>
        </a:p>
      </dgm:t>
    </dgm:pt>
    <dgm:pt modelId="{1A5B2221-3FCF-449A-B3F1-7D2173E8A285}">
      <dgm:prSet/>
      <dgm:spPr/>
      <dgm:t>
        <a:bodyPr/>
        <a:lstStyle/>
        <a:p>
          <a:r>
            <a:rPr lang="pl-PL" dirty="0"/>
            <a:t>Technik hotelarstwa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9DA176BC-1B16-4BD2-A1BB-82AE2B53115B}" type="parTrans" cxnId="{F8C47F63-3F5C-428B-9C26-919889453714}">
      <dgm:prSet/>
      <dgm:spPr/>
      <dgm:t>
        <a:bodyPr/>
        <a:lstStyle/>
        <a:p>
          <a:endParaRPr lang="en-US"/>
        </a:p>
      </dgm:t>
    </dgm:pt>
    <dgm:pt modelId="{0599EB0B-E0AF-433C-B74F-2A92729A235A}" type="sibTrans" cxnId="{F8C47F63-3F5C-428B-9C26-919889453714}">
      <dgm:prSet/>
      <dgm:spPr/>
      <dgm:t>
        <a:bodyPr/>
        <a:lstStyle/>
        <a:p>
          <a:endParaRPr lang="en-US"/>
        </a:p>
      </dgm:t>
    </dgm:pt>
    <dgm:pt modelId="{4449BDCD-C1B7-40F9-A671-75840DB0EBC5}">
      <dgm:prSet/>
      <dgm:spPr/>
      <dgm:t>
        <a:bodyPr/>
        <a:lstStyle/>
        <a:p>
          <a:r>
            <a:rPr lang="pl-PL" dirty="0"/>
            <a:t>Technik żywienia i usług gastronomicznych</a:t>
          </a:r>
        </a:p>
        <a:p>
          <a:r>
            <a:rPr lang="pl-PL" dirty="0"/>
            <a:t>(32 miejsca)</a:t>
          </a:r>
          <a:endParaRPr lang="en-US" dirty="0"/>
        </a:p>
      </dgm:t>
    </dgm:pt>
    <dgm:pt modelId="{AD07A967-A4CA-4735-AA9D-9B1D60E0E557}" type="parTrans" cxnId="{FB4AFF5D-A20B-41F0-AE59-2AF95CE6ABA5}">
      <dgm:prSet/>
      <dgm:spPr/>
      <dgm:t>
        <a:bodyPr/>
        <a:lstStyle/>
        <a:p>
          <a:endParaRPr lang="en-US"/>
        </a:p>
      </dgm:t>
    </dgm:pt>
    <dgm:pt modelId="{12F8C370-B292-48A6-9203-BACA188CB5C4}" type="sibTrans" cxnId="{FB4AFF5D-A20B-41F0-AE59-2AF95CE6ABA5}">
      <dgm:prSet/>
      <dgm:spPr/>
      <dgm:t>
        <a:bodyPr/>
        <a:lstStyle/>
        <a:p>
          <a:endParaRPr lang="en-US"/>
        </a:p>
      </dgm:t>
    </dgm:pt>
    <dgm:pt modelId="{1651B3EC-E561-4AA8-BF0B-4C42F281E29F}">
      <dgm:prSet/>
      <dgm:spPr/>
      <dgm:t>
        <a:bodyPr/>
        <a:lstStyle/>
        <a:p>
          <a:endParaRPr lang="pl-PL"/>
        </a:p>
      </dgm:t>
    </dgm:pt>
    <dgm:pt modelId="{A7B1C094-ED3A-4499-88E9-871E04C98B71}" type="parTrans" cxnId="{E770C862-0AC5-4D85-B21E-16B1F15126EC}">
      <dgm:prSet/>
      <dgm:spPr/>
      <dgm:t>
        <a:bodyPr/>
        <a:lstStyle/>
        <a:p>
          <a:endParaRPr lang="pl-PL"/>
        </a:p>
      </dgm:t>
    </dgm:pt>
    <dgm:pt modelId="{E4788E41-061D-4486-A8D5-8E75DB36BEA7}" type="sibTrans" cxnId="{E770C862-0AC5-4D85-B21E-16B1F15126EC}">
      <dgm:prSet/>
      <dgm:spPr/>
      <dgm:t>
        <a:bodyPr/>
        <a:lstStyle/>
        <a:p>
          <a:endParaRPr lang="pl-PL"/>
        </a:p>
      </dgm:t>
    </dgm:pt>
    <dgm:pt modelId="{82787837-71E0-4145-86D2-872377B7368B}" type="pres">
      <dgm:prSet presAssocID="{0AD53CFF-D546-47AC-B9CD-CF6B90A52C86}" presName="linear" presStyleCnt="0">
        <dgm:presLayoutVars>
          <dgm:animLvl val="lvl"/>
          <dgm:resizeHandles val="exact"/>
        </dgm:presLayoutVars>
      </dgm:prSet>
      <dgm:spPr/>
    </dgm:pt>
    <dgm:pt modelId="{F647A8D3-81A5-46E0-BB9B-A85E1ADFCF3B}" type="pres">
      <dgm:prSet presAssocID="{641E8F53-9DD9-4B37-B9EB-9A7E35D756D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6E43434-BC41-48E9-869A-CEB9FDEEE9C7}" type="pres">
      <dgm:prSet presAssocID="{5259FB61-E6B1-4269-8FF3-1E57A1CEE5A5}" presName="spacer" presStyleCnt="0"/>
      <dgm:spPr/>
    </dgm:pt>
    <dgm:pt modelId="{395A03FA-0317-430F-902F-787587012AD1}" type="pres">
      <dgm:prSet presAssocID="{D33CBC1D-DB68-4685-A44E-E27DCDC1E611}" presName="parentText" presStyleLbl="node1" presStyleIdx="1" presStyleCnt="5" custLinFactNeighborX="-2441" custLinFactNeighborY="69053">
        <dgm:presLayoutVars>
          <dgm:chMax val="0"/>
          <dgm:bulletEnabled val="1"/>
        </dgm:presLayoutVars>
      </dgm:prSet>
      <dgm:spPr/>
    </dgm:pt>
    <dgm:pt modelId="{C00B9075-ED45-4E3C-A5F6-EEE1EC356B5A}" type="pres">
      <dgm:prSet presAssocID="{863F9BBD-4391-4B8D-B9CC-71A4209F1F18}" presName="spacer" presStyleCnt="0"/>
      <dgm:spPr/>
    </dgm:pt>
    <dgm:pt modelId="{A4FB1EFE-4162-4270-955F-ADB9D951B3FC}" type="pres">
      <dgm:prSet presAssocID="{1A5B2221-3FCF-449A-B3F1-7D2173E8A28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3753233-4736-4791-8B8F-D579EB22722A}" type="pres">
      <dgm:prSet presAssocID="{0599EB0B-E0AF-433C-B74F-2A92729A235A}" presName="spacer" presStyleCnt="0"/>
      <dgm:spPr/>
    </dgm:pt>
    <dgm:pt modelId="{695F6BC4-D658-4C01-B7A5-12D9C7483999}" type="pres">
      <dgm:prSet presAssocID="{4449BDCD-C1B7-40F9-A671-75840DB0EBC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89CEEF3-E19D-47E6-A82A-C26EE32FAE49}" type="pres">
      <dgm:prSet presAssocID="{12F8C370-B292-48A6-9203-BACA188CB5C4}" presName="spacer" presStyleCnt="0"/>
      <dgm:spPr/>
    </dgm:pt>
    <dgm:pt modelId="{2FACE52D-BE8C-4A75-B345-1CD0C88E75B7}" type="pres">
      <dgm:prSet presAssocID="{1651B3EC-E561-4AA8-BF0B-4C42F281E29F}" presName="parentText" presStyleLbl="node1" presStyleIdx="4" presStyleCnt="5" custLinFactNeighborX="0" custLinFactNeighborY="29055">
        <dgm:presLayoutVars>
          <dgm:chMax val="0"/>
          <dgm:bulletEnabled val="1"/>
        </dgm:presLayoutVars>
      </dgm:prSet>
      <dgm:spPr/>
    </dgm:pt>
  </dgm:ptLst>
  <dgm:cxnLst>
    <dgm:cxn modelId="{BD7B630A-61D4-46A6-9ADF-2E27809EDD3C}" srcId="{0AD53CFF-D546-47AC-B9CD-CF6B90A52C86}" destId="{D33CBC1D-DB68-4685-A44E-E27DCDC1E611}" srcOrd="1" destOrd="0" parTransId="{A66E0AE2-CC0B-4468-8D9B-3E21B16A93B5}" sibTransId="{863F9BBD-4391-4B8D-B9CC-71A4209F1F18}"/>
    <dgm:cxn modelId="{B1CFBF3E-F1F3-4348-A292-A306ACDAD8DB}" type="presOf" srcId="{1A5B2221-3FCF-449A-B3F1-7D2173E8A285}" destId="{A4FB1EFE-4162-4270-955F-ADB9D951B3FC}" srcOrd="0" destOrd="0" presId="urn:microsoft.com/office/officeart/2005/8/layout/vList2"/>
    <dgm:cxn modelId="{FB4AFF5D-A20B-41F0-AE59-2AF95CE6ABA5}" srcId="{0AD53CFF-D546-47AC-B9CD-CF6B90A52C86}" destId="{4449BDCD-C1B7-40F9-A671-75840DB0EBC5}" srcOrd="3" destOrd="0" parTransId="{AD07A967-A4CA-4735-AA9D-9B1D60E0E557}" sibTransId="{12F8C370-B292-48A6-9203-BACA188CB5C4}"/>
    <dgm:cxn modelId="{E770C862-0AC5-4D85-B21E-16B1F15126EC}" srcId="{0AD53CFF-D546-47AC-B9CD-CF6B90A52C86}" destId="{1651B3EC-E561-4AA8-BF0B-4C42F281E29F}" srcOrd="4" destOrd="0" parTransId="{A7B1C094-ED3A-4499-88E9-871E04C98B71}" sibTransId="{E4788E41-061D-4486-A8D5-8E75DB36BEA7}"/>
    <dgm:cxn modelId="{F8C47F63-3F5C-428B-9C26-919889453714}" srcId="{0AD53CFF-D546-47AC-B9CD-CF6B90A52C86}" destId="{1A5B2221-3FCF-449A-B3F1-7D2173E8A285}" srcOrd="2" destOrd="0" parTransId="{9DA176BC-1B16-4BD2-A1BB-82AE2B53115B}" sibTransId="{0599EB0B-E0AF-433C-B74F-2A92729A235A}"/>
    <dgm:cxn modelId="{12CF514B-EBDE-47D4-9FAD-A9BEEBE7FC8A}" srcId="{0AD53CFF-D546-47AC-B9CD-CF6B90A52C86}" destId="{641E8F53-9DD9-4B37-B9EB-9A7E35D756DD}" srcOrd="0" destOrd="0" parTransId="{78B50EE0-4DFA-4400-9F49-F632745D6DF2}" sibTransId="{5259FB61-E6B1-4269-8FF3-1E57A1CEE5A5}"/>
    <dgm:cxn modelId="{2A08D386-9EE8-4044-BD3A-69D4410388C0}" type="presOf" srcId="{0AD53CFF-D546-47AC-B9CD-CF6B90A52C86}" destId="{82787837-71E0-4145-86D2-872377B7368B}" srcOrd="0" destOrd="0" presId="urn:microsoft.com/office/officeart/2005/8/layout/vList2"/>
    <dgm:cxn modelId="{5EBB4489-78B4-46F8-B9D4-E04B7E81416D}" type="presOf" srcId="{D33CBC1D-DB68-4685-A44E-E27DCDC1E611}" destId="{395A03FA-0317-430F-902F-787587012AD1}" srcOrd="0" destOrd="0" presId="urn:microsoft.com/office/officeart/2005/8/layout/vList2"/>
    <dgm:cxn modelId="{93FB8999-A7AB-414B-9151-47C0AC603479}" type="presOf" srcId="{1651B3EC-E561-4AA8-BF0B-4C42F281E29F}" destId="{2FACE52D-BE8C-4A75-B345-1CD0C88E75B7}" srcOrd="0" destOrd="0" presId="urn:microsoft.com/office/officeart/2005/8/layout/vList2"/>
    <dgm:cxn modelId="{4855A5A7-2F61-439E-8009-BE3D98AA695F}" type="presOf" srcId="{641E8F53-9DD9-4B37-B9EB-9A7E35D756DD}" destId="{F647A8D3-81A5-46E0-BB9B-A85E1ADFCF3B}" srcOrd="0" destOrd="0" presId="urn:microsoft.com/office/officeart/2005/8/layout/vList2"/>
    <dgm:cxn modelId="{9696D1DD-BAE8-4595-8A1E-9B69EE727E49}" type="presOf" srcId="{4449BDCD-C1B7-40F9-A671-75840DB0EBC5}" destId="{695F6BC4-D658-4C01-B7A5-12D9C7483999}" srcOrd="0" destOrd="0" presId="urn:microsoft.com/office/officeart/2005/8/layout/vList2"/>
    <dgm:cxn modelId="{79BDC85F-08EB-4020-81A2-C9D5947D7D01}" type="presParOf" srcId="{82787837-71E0-4145-86D2-872377B7368B}" destId="{F647A8D3-81A5-46E0-BB9B-A85E1ADFCF3B}" srcOrd="0" destOrd="0" presId="urn:microsoft.com/office/officeart/2005/8/layout/vList2"/>
    <dgm:cxn modelId="{B9AB357E-AE46-4457-8CFB-DE5CF96A4133}" type="presParOf" srcId="{82787837-71E0-4145-86D2-872377B7368B}" destId="{B6E43434-BC41-48E9-869A-CEB9FDEEE9C7}" srcOrd="1" destOrd="0" presId="urn:microsoft.com/office/officeart/2005/8/layout/vList2"/>
    <dgm:cxn modelId="{9CE9A3D5-30D1-487F-A2BE-273902C48080}" type="presParOf" srcId="{82787837-71E0-4145-86D2-872377B7368B}" destId="{395A03FA-0317-430F-902F-787587012AD1}" srcOrd="2" destOrd="0" presId="urn:microsoft.com/office/officeart/2005/8/layout/vList2"/>
    <dgm:cxn modelId="{80DCA56C-C26B-4167-A695-2F22DFE9F249}" type="presParOf" srcId="{82787837-71E0-4145-86D2-872377B7368B}" destId="{C00B9075-ED45-4E3C-A5F6-EEE1EC356B5A}" srcOrd="3" destOrd="0" presId="urn:microsoft.com/office/officeart/2005/8/layout/vList2"/>
    <dgm:cxn modelId="{0A32E5AA-4548-40D6-9FC9-13AF0E46E5CC}" type="presParOf" srcId="{82787837-71E0-4145-86D2-872377B7368B}" destId="{A4FB1EFE-4162-4270-955F-ADB9D951B3FC}" srcOrd="4" destOrd="0" presId="urn:microsoft.com/office/officeart/2005/8/layout/vList2"/>
    <dgm:cxn modelId="{9739C100-4EE7-443F-BE3C-93422D09DCEC}" type="presParOf" srcId="{82787837-71E0-4145-86D2-872377B7368B}" destId="{F3753233-4736-4791-8B8F-D579EB22722A}" srcOrd="5" destOrd="0" presId="urn:microsoft.com/office/officeart/2005/8/layout/vList2"/>
    <dgm:cxn modelId="{BD6117CF-1015-457F-8248-D2647EF2FB60}" type="presParOf" srcId="{82787837-71E0-4145-86D2-872377B7368B}" destId="{695F6BC4-D658-4C01-B7A5-12D9C7483999}" srcOrd="6" destOrd="0" presId="urn:microsoft.com/office/officeart/2005/8/layout/vList2"/>
    <dgm:cxn modelId="{49B46F94-167A-4379-AA1E-01A99B95593D}" type="presParOf" srcId="{82787837-71E0-4145-86D2-872377B7368B}" destId="{589CEEF3-E19D-47E6-A82A-C26EE32FAE49}" srcOrd="7" destOrd="0" presId="urn:microsoft.com/office/officeart/2005/8/layout/vList2"/>
    <dgm:cxn modelId="{9B87FA26-E12D-4607-8C9D-64C39E4E25D5}" type="presParOf" srcId="{82787837-71E0-4145-86D2-872377B7368B}" destId="{2FACE52D-BE8C-4A75-B345-1CD0C88E75B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A82C50-A9FF-455E-A359-8DF1B834A47D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CBE5D7-D735-4F66-9F8A-B98B42B70FD9}">
      <dgm:prSet/>
      <dgm:spPr/>
      <dgm:t>
        <a:bodyPr/>
        <a:lstStyle/>
        <a:p>
          <a:r>
            <a:rPr lang="pl-PL" b="1" dirty="0"/>
            <a:t>Technik mechatronik</a:t>
          </a:r>
          <a:r>
            <a:rPr lang="pl-PL" dirty="0"/>
            <a:t> ( mechanika, elektronika, informatyka) 32 miejsca</a:t>
          </a:r>
          <a:endParaRPr lang="en-US" dirty="0"/>
        </a:p>
      </dgm:t>
    </dgm:pt>
    <dgm:pt modelId="{7272FC76-F41E-42C7-A570-E4DCED97F4DD}" type="parTrans" cxnId="{3593B2F8-5E20-4CF8-B86C-2433A3DD8146}">
      <dgm:prSet/>
      <dgm:spPr/>
      <dgm:t>
        <a:bodyPr/>
        <a:lstStyle/>
        <a:p>
          <a:endParaRPr lang="en-US"/>
        </a:p>
      </dgm:t>
    </dgm:pt>
    <dgm:pt modelId="{D47577B0-8F69-4104-835A-155F16119508}" type="sibTrans" cxnId="{3593B2F8-5E20-4CF8-B86C-2433A3DD8146}">
      <dgm:prSet/>
      <dgm:spPr/>
      <dgm:t>
        <a:bodyPr/>
        <a:lstStyle/>
        <a:p>
          <a:endParaRPr lang="en-US"/>
        </a:p>
      </dgm:t>
    </dgm:pt>
    <dgm:pt modelId="{1E5A80D4-D949-469C-8998-2456AF6772D1}">
      <dgm:prSet/>
      <dgm:spPr/>
      <dgm:t>
        <a:bodyPr/>
        <a:lstStyle/>
        <a:p>
          <a:r>
            <a:rPr lang="pl-PL" b="1" dirty="0"/>
            <a:t>Technik pojazdów samochodowych (32 miejsca)</a:t>
          </a:r>
          <a:endParaRPr lang="en-US" dirty="0"/>
        </a:p>
      </dgm:t>
    </dgm:pt>
    <dgm:pt modelId="{3771A19D-F20F-42F0-8B76-D06F86D1FE87}" type="parTrans" cxnId="{763FC0D3-976F-49FE-BD71-6BBD010F4B9A}">
      <dgm:prSet/>
      <dgm:spPr/>
      <dgm:t>
        <a:bodyPr/>
        <a:lstStyle/>
        <a:p>
          <a:endParaRPr lang="en-US"/>
        </a:p>
      </dgm:t>
    </dgm:pt>
    <dgm:pt modelId="{6673A789-993B-4510-BDDF-FFD5B11F01CA}" type="sibTrans" cxnId="{763FC0D3-976F-49FE-BD71-6BBD010F4B9A}">
      <dgm:prSet/>
      <dgm:spPr/>
      <dgm:t>
        <a:bodyPr/>
        <a:lstStyle/>
        <a:p>
          <a:endParaRPr lang="en-US"/>
        </a:p>
      </dgm:t>
    </dgm:pt>
    <dgm:pt modelId="{6FBCFCB4-8464-49EA-9B2C-87B28BFB0717}">
      <dgm:prSet/>
      <dgm:spPr/>
      <dgm:t>
        <a:bodyPr/>
        <a:lstStyle/>
        <a:p>
          <a:r>
            <a:rPr lang="pl-PL" b="1" dirty="0"/>
            <a:t>Technik spedytor (48 miejsc)</a:t>
          </a:r>
          <a:endParaRPr lang="en-US" dirty="0"/>
        </a:p>
      </dgm:t>
    </dgm:pt>
    <dgm:pt modelId="{7BF35B09-E9E2-4BFC-AFDF-58F36ABBADB3}" type="parTrans" cxnId="{B5352588-331E-4836-97FA-24CDDE69AF66}">
      <dgm:prSet/>
      <dgm:spPr/>
      <dgm:t>
        <a:bodyPr/>
        <a:lstStyle/>
        <a:p>
          <a:endParaRPr lang="en-US"/>
        </a:p>
      </dgm:t>
    </dgm:pt>
    <dgm:pt modelId="{EB8B07B2-137A-4478-9F29-6E6FB59A4562}" type="sibTrans" cxnId="{B5352588-331E-4836-97FA-24CDDE69AF66}">
      <dgm:prSet/>
      <dgm:spPr/>
      <dgm:t>
        <a:bodyPr/>
        <a:lstStyle/>
        <a:p>
          <a:endParaRPr lang="en-US"/>
        </a:p>
      </dgm:t>
    </dgm:pt>
    <dgm:pt modelId="{8179D3A1-077B-4406-98C9-B324CB9EE93C}">
      <dgm:prSet/>
      <dgm:spPr/>
      <dgm:t>
        <a:bodyPr/>
        <a:lstStyle/>
        <a:p>
          <a:r>
            <a:rPr lang="pl-PL" b="1" dirty="0"/>
            <a:t>Technik mechanik (48 miejsc)</a:t>
          </a:r>
          <a:endParaRPr lang="en-US" dirty="0"/>
        </a:p>
      </dgm:t>
    </dgm:pt>
    <dgm:pt modelId="{96A51592-A266-4799-A22F-F9302611EA11}" type="parTrans" cxnId="{B87F3DAC-2A06-4D61-A8B0-0673580E972C}">
      <dgm:prSet/>
      <dgm:spPr/>
      <dgm:t>
        <a:bodyPr/>
        <a:lstStyle/>
        <a:p>
          <a:endParaRPr lang="en-US"/>
        </a:p>
      </dgm:t>
    </dgm:pt>
    <dgm:pt modelId="{0B76C618-D23B-44C5-BADE-C8B5C1871D3D}" type="sibTrans" cxnId="{B87F3DAC-2A06-4D61-A8B0-0673580E972C}">
      <dgm:prSet/>
      <dgm:spPr/>
      <dgm:t>
        <a:bodyPr/>
        <a:lstStyle/>
        <a:p>
          <a:endParaRPr lang="en-US"/>
        </a:p>
      </dgm:t>
    </dgm:pt>
    <dgm:pt modelId="{8AB38C3C-F2A5-4064-9A2B-102473BB4F13}" type="pres">
      <dgm:prSet presAssocID="{58A82C50-A9FF-455E-A359-8DF1B834A47D}" presName="linear" presStyleCnt="0">
        <dgm:presLayoutVars>
          <dgm:animLvl val="lvl"/>
          <dgm:resizeHandles val="exact"/>
        </dgm:presLayoutVars>
      </dgm:prSet>
      <dgm:spPr/>
    </dgm:pt>
    <dgm:pt modelId="{5BBC2C91-ECC3-4BBA-BD91-5BBE01A2F95E}" type="pres">
      <dgm:prSet presAssocID="{29CBE5D7-D735-4F66-9F8A-B98B42B70F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D065C0-E5F6-41C3-9516-F331257B8EC7}" type="pres">
      <dgm:prSet presAssocID="{D47577B0-8F69-4104-835A-155F16119508}" presName="spacer" presStyleCnt="0"/>
      <dgm:spPr/>
    </dgm:pt>
    <dgm:pt modelId="{B1F734B3-D834-4BE0-9AE0-6FE3B0814685}" type="pres">
      <dgm:prSet presAssocID="{1E5A80D4-D949-469C-8998-2456AF6772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EC14F79-C05A-4BDD-BBB8-C007D5302A63}" type="pres">
      <dgm:prSet presAssocID="{6673A789-993B-4510-BDDF-FFD5B11F01CA}" presName="spacer" presStyleCnt="0"/>
      <dgm:spPr/>
    </dgm:pt>
    <dgm:pt modelId="{E94C7517-71C4-4BFF-9A80-3C287EA751D7}" type="pres">
      <dgm:prSet presAssocID="{6FBCFCB4-8464-49EA-9B2C-87B28BFB07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3AC6CFC-1771-49E4-8CB6-FD0EEA61F338}" type="pres">
      <dgm:prSet presAssocID="{EB8B07B2-137A-4478-9F29-6E6FB59A4562}" presName="spacer" presStyleCnt="0"/>
      <dgm:spPr/>
    </dgm:pt>
    <dgm:pt modelId="{53534EA2-BA23-4CCA-B31A-94D11A7711FF}" type="pres">
      <dgm:prSet presAssocID="{8179D3A1-077B-4406-98C9-B324CB9EE93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D4A092D-A219-4EBB-A0A6-B984F031EFAB}" type="presOf" srcId="{8179D3A1-077B-4406-98C9-B324CB9EE93C}" destId="{53534EA2-BA23-4CCA-B31A-94D11A7711FF}" srcOrd="0" destOrd="0" presId="urn:microsoft.com/office/officeart/2005/8/layout/vList2"/>
    <dgm:cxn modelId="{8F412237-1D94-4C6B-A310-4B81CEB41EE0}" type="presOf" srcId="{29CBE5D7-D735-4F66-9F8A-B98B42B70FD9}" destId="{5BBC2C91-ECC3-4BBA-BD91-5BBE01A2F95E}" srcOrd="0" destOrd="0" presId="urn:microsoft.com/office/officeart/2005/8/layout/vList2"/>
    <dgm:cxn modelId="{4731AB40-A172-46F1-A91C-301E2884AB5B}" type="presOf" srcId="{58A82C50-A9FF-455E-A359-8DF1B834A47D}" destId="{8AB38C3C-F2A5-4064-9A2B-102473BB4F13}" srcOrd="0" destOrd="0" presId="urn:microsoft.com/office/officeart/2005/8/layout/vList2"/>
    <dgm:cxn modelId="{B5352588-331E-4836-97FA-24CDDE69AF66}" srcId="{58A82C50-A9FF-455E-A359-8DF1B834A47D}" destId="{6FBCFCB4-8464-49EA-9B2C-87B28BFB0717}" srcOrd="2" destOrd="0" parTransId="{7BF35B09-E9E2-4BFC-AFDF-58F36ABBADB3}" sibTransId="{EB8B07B2-137A-4478-9F29-6E6FB59A4562}"/>
    <dgm:cxn modelId="{B87F3DAC-2A06-4D61-A8B0-0673580E972C}" srcId="{58A82C50-A9FF-455E-A359-8DF1B834A47D}" destId="{8179D3A1-077B-4406-98C9-B324CB9EE93C}" srcOrd="3" destOrd="0" parTransId="{96A51592-A266-4799-A22F-F9302611EA11}" sibTransId="{0B76C618-D23B-44C5-BADE-C8B5C1871D3D}"/>
    <dgm:cxn modelId="{9256C9BD-1E1C-48A4-BD70-1CE2B01EF70F}" type="presOf" srcId="{1E5A80D4-D949-469C-8998-2456AF6772D1}" destId="{B1F734B3-D834-4BE0-9AE0-6FE3B0814685}" srcOrd="0" destOrd="0" presId="urn:microsoft.com/office/officeart/2005/8/layout/vList2"/>
    <dgm:cxn modelId="{3C2E3DD0-2A3A-43E2-9454-5D92DE2B50A6}" type="presOf" srcId="{6FBCFCB4-8464-49EA-9B2C-87B28BFB0717}" destId="{E94C7517-71C4-4BFF-9A80-3C287EA751D7}" srcOrd="0" destOrd="0" presId="urn:microsoft.com/office/officeart/2005/8/layout/vList2"/>
    <dgm:cxn modelId="{763FC0D3-976F-49FE-BD71-6BBD010F4B9A}" srcId="{58A82C50-A9FF-455E-A359-8DF1B834A47D}" destId="{1E5A80D4-D949-469C-8998-2456AF6772D1}" srcOrd="1" destOrd="0" parTransId="{3771A19D-F20F-42F0-8B76-D06F86D1FE87}" sibTransId="{6673A789-993B-4510-BDDF-FFD5B11F01CA}"/>
    <dgm:cxn modelId="{3593B2F8-5E20-4CF8-B86C-2433A3DD8146}" srcId="{58A82C50-A9FF-455E-A359-8DF1B834A47D}" destId="{29CBE5D7-D735-4F66-9F8A-B98B42B70FD9}" srcOrd="0" destOrd="0" parTransId="{7272FC76-F41E-42C7-A570-E4DCED97F4DD}" sibTransId="{D47577B0-8F69-4104-835A-155F16119508}"/>
    <dgm:cxn modelId="{26DBE25E-1C37-4D52-8C25-09ACB33ABBB1}" type="presParOf" srcId="{8AB38C3C-F2A5-4064-9A2B-102473BB4F13}" destId="{5BBC2C91-ECC3-4BBA-BD91-5BBE01A2F95E}" srcOrd="0" destOrd="0" presId="urn:microsoft.com/office/officeart/2005/8/layout/vList2"/>
    <dgm:cxn modelId="{35A15249-488F-4E94-9B5A-FF4936C07D60}" type="presParOf" srcId="{8AB38C3C-F2A5-4064-9A2B-102473BB4F13}" destId="{07D065C0-E5F6-41C3-9516-F331257B8EC7}" srcOrd="1" destOrd="0" presId="urn:microsoft.com/office/officeart/2005/8/layout/vList2"/>
    <dgm:cxn modelId="{59B8E254-5F7A-4225-8E5B-384F203D60F0}" type="presParOf" srcId="{8AB38C3C-F2A5-4064-9A2B-102473BB4F13}" destId="{B1F734B3-D834-4BE0-9AE0-6FE3B0814685}" srcOrd="2" destOrd="0" presId="urn:microsoft.com/office/officeart/2005/8/layout/vList2"/>
    <dgm:cxn modelId="{67E02C33-F9D3-4875-B4DE-E2A965773445}" type="presParOf" srcId="{8AB38C3C-F2A5-4064-9A2B-102473BB4F13}" destId="{CEC14F79-C05A-4BDD-BBB8-C007D5302A63}" srcOrd="3" destOrd="0" presId="urn:microsoft.com/office/officeart/2005/8/layout/vList2"/>
    <dgm:cxn modelId="{166D34A5-D34E-497C-9F3F-9D94B0093F96}" type="presParOf" srcId="{8AB38C3C-F2A5-4064-9A2B-102473BB4F13}" destId="{E94C7517-71C4-4BFF-9A80-3C287EA751D7}" srcOrd="4" destOrd="0" presId="urn:microsoft.com/office/officeart/2005/8/layout/vList2"/>
    <dgm:cxn modelId="{2C237116-A6E5-4615-A43C-9D4E30F43550}" type="presParOf" srcId="{8AB38C3C-F2A5-4064-9A2B-102473BB4F13}" destId="{D3AC6CFC-1771-49E4-8CB6-FD0EEA61F338}" srcOrd="5" destOrd="0" presId="urn:microsoft.com/office/officeart/2005/8/layout/vList2"/>
    <dgm:cxn modelId="{9DDCDC6E-448B-4524-B354-3E7889A2F6B6}" type="presParOf" srcId="{8AB38C3C-F2A5-4064-9A2B-102473BB4F13}" destId="{53534EA2-BA23-4CCA-B31A-94D11A7711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9E0A2-B1B3-4439-BD4A-4573776C25B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C71AEF-11B0-4F90-8404-1F33988A721C}">
      <dgm:prSet/>
      <dgm:spPr/>
      <dgm:t>
        <a:bodyPr/>
        <a:lstStyle/>
        <a:p>
          <a:r>
            <a:rPr lang="pl-PL" b="1"/>
            <a:t>Branżowa Szkoła I Stopnia</a:t>
          </a:r>
          <a:endParaRPr lang="en-US"/>
        </a:p>
      </dgm:t>
    </dgm:pt>
    <dgm:pt modelId="{594BD0AB-1A04-4F7D-B9A6-17CE792031B7}" type="parTrans" cxnId="{2B0D7867-C086-494A-BEEF-CCC62642EA07}">
      <dgm:prSet/>
      <dgm:spPr/>
      <dgm:t>
        <a:bodyPr/>
        <a:lstStyle/>
        <a:p>
          <a:endParaRPr lang="en-US"/>
        </a:p>
      </dgm:t>
    </dgm:pt>
    <dgm:pt modelId="{B6620335-3E5F-4AFD-A9D6-C3508D3EB1C7}" type="sibTrans" cxnId="{2B0D7867-C086-494A-BEEF-CCC62642EA07}">
      <dgm:prSet/>
      <dgm:spPr/>
      <dgm:t>
        <a:bodyPr/>
        <a:lstStyle/>
        <a:p>
          <a:endParaRPr lang="en-US"/>
        </a:p>
      </dgm:t>
    </dgm:pt>
    <dgm:pt modelId="{5CB68741-9B11-4255-B0E4-72AAF5B4BF26}">
      <dgm:prSet/>
      <dgm:spPr/>
      <dgm:t>
        <a:bodyPr/>
        <a:lstStyle/>
        <a:p>
          <a:endParaRPr lang="en-US" dirty="0"/>
        </a:p>
      </dgm:t>
    </dgm:pt>
    <dgm:pt modelId="{B2981B19-7F8C-40C8-A154-7CD2A6E89684}" type="parTrans" cxnId="{12317182-7EDA-49D5-A4F3-9FDC27B0AAB2}">
      <dgm:prSet/>
      <dgm:spPr/>
      <dgm:t>
        <a:bodyPr/>
        <a:lstStyle/>
        <a:p>
          <a:endParaRPr lang="en-US"/>
        </a:p>
      </dgm:t>
    </dgm:pt>
    <dgm:pt modelId="{9E734D5E-0B33-4374-B4E5-4DB0B99B94BB}" type="sibTrans" cxnId="{12317182-7EDA-49D5-A4F3-9FDC27B0AAB2}">
      <dgm:prSet/>
      <dgm:spPr/>
      <dgm:t>
        <a:bodyPr/>
        <a:lstStyle/>
        <a:p>
          <a:endParaRPr lang="en-US"/>
        </a:p>
      </dgm:t>
    </dgm:pt>
    <dgm:pt modelId="{61C10069-E96F-4BE8-B3CB-3D00D7E590D1}">
      <dgm:prSet/>
      <dgm:spPr/>
      <dgm:t>
        <a:bodyPr/>
        <a:lstStyle/>
        <a:p>
          <a:r>
            <a:rPr lang="pl-PL" dirty="0"/>
            <a:t>Mechanik pojazdów samochodowych (32 miejsca)</a:t>
          </a:r>
          <a:endParaRPr lang="en-US" dirty="0"/>
        </a:p>
      </dgm:t>
    </dgm:pt>
    <dgm:pt modelId="{9C9DB2C9-10FD-495D-BDE6-62F802E8E7FD}" type="parTrans" cxnId="{8BBF4FE9-B132-4AC7-BF3B-F746B223C642}">
      <dgm:prSet/>
      <dgm:spPr/>
      <dgm:t>
        <a:bodyPr/>
        <a:lstStyle/>
        <a:p>
          <a:endParaRPr lang="en-US"/>
        </a:p>
      </dgm:t>
    </dgm:pt>
    <dgm:pt modelId="{5D63A7A8-6119-48E2-BA7B-A73362199612}" type="sibTrans" cxnId="{8BBF4FE9-B132-4AC7-BF3B-F746B223C642}">
      <dgm:prSet/>
      <dgm:spPr/>
      <dgm:t>
        <a:bodyPr/>
        <a:lstStyle/>
        <a:p>
          <a:endParaRPr lang="en-US"/>
        </a:p>
      </dgm:t>
    </dgm:pt>
    <dgm:pt modelId="{32EDDE00-1418-4FCE-A504-8EE6004109E8}">
      <dgm:prSet/>
      <dgm:spPr/>
      <dgm:t>
        <a:bodyPr/>
        <a:lstStyle/>
        <a:p>
          <a:r>
            <a:rPr lang="pl-PL" dirty="0"/>
            <a:t>Operator obrabiarek skrawających (32 miejsca)</a:t>
          </a:r>
          <a:endParaRPr lang="en-US" dirty="0"/>
        </a:p>
      </dgm:t>
    </dgm:pt>
    <dgm:pt modelId="{FB99EF67-5C3E-4860-BA3A-DA4488D448C7}" type="parTrans" cxnId="{200DB92D-B8DB-406C-855B-52B499BCD3B7}">
      <dgm:prSet/>
      <dgm:spPr/>
      <dgm:t>
        <a:bodyPr/>
        <a:lstStyle/>
        <a:p>
          <a:endParaRPr lang="en-US"/>
        </a:p>
      </dgm:t>
    </dgm:pt>
    <dgm:pt modelId="{66444EC8-929B-49AC-9E65-4BE719BB974A}" type="sibTrans" cxnId="{200DB92D-B8DB-406C-855B-52B499BCD3B7}">
      <dgm:prSet/>
      <dgm:spPr/>
      <dgm:t>
        <a:bodyPr/>
        <a:lstStyle/>
        <a:p>
          <a:endParaRPr lang="en-US"/>
        </a:p>
      </dgm:t>
    </dgm:pt>
    <dgm:pt modelId="{C94B320C-2696-4BBB-87B5-0EF3DA7DDDF3}" type="pres">
      <dgm:prSet presAssocID="{A459E0A2-B1B3-4439-BD4A-4573776C25B1}" presName="linear" presStyleCnt="0">
        <dgm:presLayoutVars>
          <dgm:animLvl val="lvl"/>
          <dgm:resizeHandles val="exact"/>
        </dgm:presLayoutVars>
      </dgm:prSet>
      <dgm:spPr/>
    </dgm:pt>
    <dgm:pt modelId="{C8AD252B-A935-43DE-B610-1E1741417C45}" type="pres">
      <dgm:prSet presAssocID="{A5C71AEF-11B0-4F90-8404-1F33988A721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354818E-E824-4460-BF7B-67C10B2A0D4F}" type="pres">
      <dgm:prSet presAssocID="{A5C71AEF-11B0-4F90-8404-1F33988A721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7407609-462A-43B6-A49C-5E2A6A185DB0}" type="presOf" srcId="{A459E0A2-B1B3-4439-BD4A-4573776C25B1}" destId="{C94B320C-2696-4BBB-87B5-0EF3DA7DDDF3}" srcOrd="0" destOrd="0" presId="urn:microsoft.com/office/officeart/2005/8/layout/vList2"/>
    <dgm:cxn modelId="{200DB92D-B8DB-406C-855B-52B499BCD3B7}" srcId="{A5C71AEF-11B0-4F90-8404-1F33988A721C}" destId="{32EDDE00-1418-4FCE-A504-8EE6004109E8}" srcOrd="2" destOrd="0" parTransId="{FB99EF67-5C3E-4860-BA3A-DA4488D448C7}" sibTransId="{66444EC8-929B-49AC-9E65-4BE719BB974A}"/>
    <dgm:cxn modelId="{60D51932-79E2-4595-8D95-285303F11916}" type="presOf" srcId="{5CB68741-9B11-4255-B0E4-72AAF5B4BF26}" destId="{E354818E-E824-4460-BF7B-67C10B2A0D4F}" srcOrd="0" destOrd="0" presId="urn:microsoft.com/office/officeart/2005/8/layout/vList2"/>
    <dgm:cxn modelId="{2B0D7867-C086-494A-BEEF-CCC62642EA07}" srcId="{A459E0A2-B1B3-4439-BD4A-4573776C25B1}" destId="{A5C71AEF-11B0-4F90-8404-1F33988A721C}" srcOrd="0" destOrd="0" parTransId="{594BD0AB-1A04-4F7D-B9A6-17CE792031B7}" sibTransId="{B6620335-3E5F-4AFD-A9D6-C3508D3EB1C7}"/>
    <dgm:cxn modelId="{2023C376-8C4B-42B7-A975-3B2CB96C125C}" type="presOf" srcId="{32EDDE00-1418-4FCE-A504-8EE6004109E8}" destId="{E354818E-E824-4460-BF7B-67C10B2A0D4F}" srcOrd="0" destOrd="2" presId="urn:microsoft.com/office/officeart/2005/8/layout/vList2"/>
    <dgm:cxn modelId="{A04C2678-B10A-4752-925F-1DAC39460EF3}" type="presOf" srcId="{A5C71AEF-11B0-4F90-8404-1F33988A721C}" destId="{C8AD252B-A935-43DE-B610-1E1741417C45}" srcOrd="0" destOrd="0" presId="urn:microsoft.com/office/officeart/2005/8/layout/vList2"/>
    <dgm:cxn modelId="{12317182-7EDA-49D5-A4F3-9FDC27B0AAB2}" srcId="{A5C71AEF-11B0-4F90-8404-1F33988A721C}" destId="{5CB68741-9B11-4255-B0E4-72AAF5B4BF26}" srcOrd="0" destOrd="0" parTransId="{B2981B19-7F8C-40C8-A154-7CD2A6E89684}" sibTransId="{9E734D5E-0B33-4374-B4E5-4DB0B99B94BB}"/>
    <dgm:cxn modelId="{8BBF4FE9-B132-4AC7-BF3B-F746B223C642}" srcId="{A5C71AEF-11B0-4F90-8404-1F33988A721C}" destId="{61C10069-E96F-4BE8-B3CB-3D00D7E590D1}" srcOrd="1" destOrd="0" parTransId="{9C9DB2C9-10FD-495D-BDE6-62F802E8E7FD}" sibTransId="{5D63A7A8-6119-48E2-BA7B-A73362199612}"/>
    <dgm:cxn modelId="{DAF160FB-0022-424C-AC28-0E742D667771}" type="presOf" srcId="{61C10069-E96F-4BE8-B3CB-3D00D7E590D1}" destId="{E354818E-E824-4460-BF7B-67C10B2A0D4F}" srcOrd="0" destOrd="1" presId="urn:microsoft.com/office/officeart/2005/8/layout/vList2"/>
    <dgm:cxn modelId="{B05A8F64-5996-4E23-BCCD-CB327D6DE182}" type="presParOf" srcId="{C94B320C-2696-4BBB-87B5-0EF3DA7DDDF3}" destId="{C8AD252B-A935-43DE-B610-1E1741417C45}" srcOrd="0" destOrd="0" presId="urn:microsoft.com/office/officeart/2005/8/layout/vList2"/>
    <dgm:cxn modelId="{B8A2CB8E-7A1F-4779-89FD-F0B99800427A}" type="presParOf" srcId="{C94B320C-2696-4BBB-87B5-0EF3DA7DDDF3}" destId="{E354818E-E824-4460-BF7B-67C10B2A0D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83079-6137-47DC-81C5-69B0A831216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955102-6AC5-48E8-9796-5F6924E8F749}">
      <dgm:prSet/>
      <dgm:spPr/>
      <dgm:t>
        <a:bodyPr/>
        <a:lstStyle/>
        <a:p>
          <a:r>
            <a:rPr lang="pl-PL"/>
            <a:t>Technikum</a:t>
          </a:r>
          <a:endParaRPr lang="en-US"/>
        </a:p>
      </dgm:t>
    </dgm:pt>
    <dgm:pt modelId="{32DEFA2A-851E-49E4-AF78-C79F6BC1E11A}" type="parTrans" cxnId="{728AC30B-ABC3-4D82-A160-65290C656EB5}">
      <dgm:prSet/>
      <dgm:spPr/>
      <dgm:t>
        <a:bodyPr/>
        <a:lstStyle/>
        <a:p>
          <a:endParaRPr lang="en-US"/>
        </a:p>
      </dgm:t>
    </dgm:pt>
    <dgm:pt modelId="{35E07C13-3A43-4CDE-AF7C-E6C163B2E3BB}" type="sibTrans" cxnId="{728AC30B-ABC3-4D82-A160-65290C656EB5}">
      <dgm:prSet/>
      <dgm:spPr/>
      <dgm:t>
        <a:bodyPr/>
        <a:lstStyle/>
        <a:p>
          <a:endParaRPr lang="en-US"/>
        </a:p>
      </dgm:t>
    </dgm:pt>
    <dgm:pt modelId="{0AB52712-C76F-44F0-9E68-21E7E655777D}">
      <dgm:prSet/>
      <dgm:spPr/>
      <dgm:t>
        <a:bodyPr/>
        <a:lstStyle/>
        <a:p>
          <a:r>
            <a:rPr lang="pl-PL" dirty="0"/>
            <a:t>Technik ekonomista (64 miejsca)</a:t>
          </a:r>
          <a:endParaRPr lang="en-US" dirty="0"/>
        </a:p>
      </dgm:t>
    </dgm:pt>
    <dgm:pt modelId="{49823617-7324-4BAF-AA38-66C2EAC33819}" type="parTrans" cxnId="{4EFBD8AD-F549-4E6E-91CE-620D2B1A1814}">
      <dgm:prSet/>
      <dgm:spPr/>
      <dgm:t>
        <a:bodyPr/>
        <a:lstStyle/>
        <a:p>
          <a:endParaRPr lang="en-US"/>
        </a:p>
      </dgm:t>
    </dgm:pt>
    <dgm:pt modelId="{B3D74661-67B0-46AF-B6F0-5676DF8EC73B}" type="sibTrans" cxnId="{4EFBD8AD-F549-4E6E-91CE-620D2B1A1814}">
      <dgm:prSet/>
      <dgm:spPr/>
      <dgm:t>
        <a:bodyPr/>
        <a:lstStyle/>
        <a:p>
          <a:endParaRPr lang="en-US"/>
        </a:p>
      </dgm:t>
    </dgm:pt>
    <dgm:pt modelId="{219DE686-CAD6-4EE7-A15D-9DFEE4F54E45}">
      <dgm:prSet/>
      <dgm:spPr/>
      <dgm:t>
        <a:bodyPr/>
        <a:lstStyle/>
        <a:p>
          <a:r>
            <a:rPr lang="pl-PL" dirty="0"/>
            <a:t>Technik reklamy (32 miejsca)</a:t>
          </a:r>
          <a:endParaRPr lang="en-US" dirty="0"/>
        </a:p>
      </dgm:t>
    </dgm:pt>
    <dgm:pt modelId="{F582C971-8AF8-4F39-BF49-0B5B35E846E3}" type="parTrans" cxnId="{A240C592-7AA7-48B5-92EC-F853513C9B54}">
      <dgm:prSet/>
      <dgm:spPr/>
      <dgm:t>
        <a:bodyPr/>
        <a:lstStyle/>
        <a:p>
          <a:endParaRPr lang="en-US"/>
        </a:p>
      </dgm:t>
    </dgm:pt>
    <dgm:pt modelId="{CE329829-BB0B-4107-9AB1-AF69935BDB86}" type="sibTrans" cxnId="{A240C592-7AA7-48B5-92EC-F853513C9B54}">
      <dgm:prSet/>
      <dgm:spPr/>
      <dgm:t>
        <a:bodyPr/>
        <a:lstStyle/>
        <a:p>
          <a:endParaRPr lang="en-US"/>
        </a:p>
      </dgm:t>
    </dgm:pt>
    <dgm:pt modelId="{FEB6FE80-2713-4801-865A-6AD91846D44B}">
      <dgm:prSet/>
      <dgm:spPr/>
      <dgm:t>
        <a:bodyPr/>
        <a:lstStyle/>
        <a:p>
          <a:r>
            <a:rPr lang="pl-PL" dirty="0"/>
            <a:t>Technik grafiki i poligrafii cyfrowej (16 miejsc)</a:t>
          </a:r>
          <a:endParaRPr lang="en-US" dirty="0"/>
        </a:p>
      </dgm:t>
    </dgm:pt>
    <dgm:pt modelId="{6CB08F76-D4DD-4083-A3A2-B97AA600619B}" type="parTrans" cxnId="{63AC2C97-4AD0-49F3-847B-0A28BE6F4C77}">
      <dgm:prSet/>
      <dgm:spPr/>
      <dgm:t>
        <a:bodyPr/>
        <a:lstStyle/>
        <a:p>
          <a:endParaRPr lang="en-US"/>
        </a:p>
      </dgm:t>
    </dgm:pt>
    <dgm:pt modelId="{96C11FC8-A5B8-448B-8B27-D47CB3577D8D}" type="sibTrans" cxnId="{63AC2C97-4AD0-49F3-847B-0A28BE6F4C77}">
      <dgm:prSet/>
      <dgm:spPr/>
      <dgm:t>
        <a:bodyPr/>
        <a:lstStyle/>
        <a:p>
          <a:endParaRPr lang="en-US"/>
        </a:p>
      </dgm:t>
    </dgm:pt>
    <dgm:pt modelId="{CA19D549-F32F-47E9-9E76-AD5E7240F62A}">
      <dgm:prSet/>
      <dgm:spPr/>
      <dgm:t>
        <a:bodyPr/>
        <a:lstStyle/>
        <a:p>
          <a:r>
            <a:rPr lang="pl-PL" dirty="0"/>
            <a:t>Technik fotografii i multimediów (16 miejsc)</a:t>
          </a:r>
          <a:endParaRPr lang="en-US" dirty="0"/>
        </a:p>
      </dgm:t>
    </dgm:pt>
    <dgm:pt modelId="{36F6ACB9-9277-4D6E-BD41-3DE5C7C2D317}" type="parTrans" cxnId="{71652B31-2EFB-462F-9F3F-759EF5B0A251}">
      <dgm:prSet/>
      <dgm:spPr/>
      <dgm:t>
        <a:bodyPr/>
        <a:lstStyle/>
        <a:p>
          <a:endParaRPr lang="en-US"/>
        </a:p>
      </dgm:t>
    </dgm:pt>
    <dgm:pt modelId="{8B6B4896-3AD4-4BA5-813B-A184C893DB2C}" type="sibTrans" cxnId="{71652B31-2EFB-462F-9F3F-759EF5B0A251}">
      <dgm:prSet/>
      <dgm:spPr/>
      <dgm:t>
        <a:bodyPr/>
        <a:lstStyle/>
        <a:p>
          <a:endParaRPr lang="en-US"/>
        </a:p>
      </dgm:t>
    </dgm:pt>
    <dgm:pt modelId="{A6ECB38C-FCBD-4A2B-BF6A-40B18CB8598E}">
      <dgm:prSet/>
      <dgm:spPr/>
      <dgm:t>
        <a:bodyPr/>
        <a:lstStyle/>
        <a:p>
          <a:r>
            <a:rPr lang="pl-PL" dirty="0"/>
            <a:t>Liceum ogólnokształcące- klasa piłki siatkowej dziewcząt i chłopców</a:t>
          </a:r>
        </a:p>
        <a:p>
          <a:r>
            <a:rPr lang="pl-PL" dirty="0"/>
            <a:t> (24 miejsca)</a:t>
          </a:r>
          <a:endParaRPr lang="en-US" dirty="0"/>
        </a:p>
      </dgm:t>
    </dgm:pt>
    <dgm:pt modelId="{277F3E0C-2263-4FCE-BF43-0430415776A7}" type="parTrans" cxnId="{EC318A8B-D429-4477-820C-FB7C8E33FFDC}">
      <dgm:prSet/>
      <dgm:spPr/>
      <dgm:t>
        <a:bodyPr/>
        <a:lstStyle/>
        <a:p>
          <a:endParaRPr lang="en-US"/>
        </a:p>
      </dgm:t>
    </dgm:pt>
    <dgm:pt modelId="{B9582B6F-E916-4F3F-9FC8-AD63CF9FFB7C}" type="sibTrans" cxnId="{EC318A8B-D429-4477-820C-FB7C8E33FFDC}">
      <dgm:prSet/>
      <dgm:spPr/>
      <dgm:t>
        <a:bodyPr/>
        <a:lstStyle/>
        <a:p>
          <a:endParaRPr lang="en-US"/>
        </a:p>
      </dgm:t>
    </dgm:pt>
    <dgm:pt modelId="{3796E4C0-15E5-4633-B478-921E5508EA1B}" type="pres">
      <dgm:prSet presAssocID="{4B083079-6137-47DC-81C5-69B0A8312161}" presName="linear" presStyleCnt="0">
        <dgm:presLayoutVars>
          <dgm:animLvl val="lvl"/>
          <dgm:resizeHandles val="exact"/>
        </dgm:presLayoutVars>
      </dgm:prSet>
      <dgm:spPr/>
    </dgm:pt>
    <dgm:pt modelId="{85818731-1C5E-4512-9C44-0921729C27D9}" type="pres">
      <dgm:prSet presAssocID="{81955102-6AC5-48E8-9796-5F6924E8F7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6C02464-0CD2-46CD-A1FA-B35F196A9BAA}" type="pres">
      <dgm:prSet presAssocID="{81955102-6AC5-48E8-9796-5F6924E8F749}" presName="childText" presStyleLbl="revTx" presStyleIdx="0" presStyleCnt="1">
        <dgm:presLayoutVars>
          <dgm:bulletEnabled val="1"/>
        </dgm:presLayoutVars>
      </dgm:prSet>
      <dgm:spPr/>
    </dgm:pt>
    <dgm:pt modelId="{A0786BA0-E6F3-4046-8967-13D8B56995DF}" type="pres">
      <dgm:prSet presAssocID="{A6ECB38C-FCBD-4A2B-BF6A-40B18CB8598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8AC30B-ABC3-4D82-A160-65290C656EB5}" srcId="{4B083079-6137-47DC-81C5-69B0A8312161}" destId="{81955102-6AC5-48E8-9796-5F6924E8F749}" srcOrd="0" destOrd="0" parTransId="{32DEFA2A-851E-49E4-AF78-C79F6BC1E11A}" sibTransId="{35E07C13-3A43-4CDE-AF7C-E6C163B2E3BB}"/>
    <dgm:cxn modelId="{C79C4B0C-6C14-4353-81CB-9E18734B8ACA}" type="presOf" srcId="{219DE686-CAD6-4EE7-A15D-9DFEE4F54E45}" destId="{D6C02464-0CD2-46CD-A1FA-B35F196A9BAA}" srcOrd="0" destOrd="1" presId="urn:microsoft.com/office/officeart/2005/8/layout/vList2"/>
    <dgm:cxn modelId="{71652B31-2EFB-462F-9F3F-759EF5B0A251}" srcId="{81955102-6AC5-48E8-9796-5F6924E8F749}" destId="{CA19D549-F32F-47E9-9E76-AD5E7240F62A}" srcOrd="3" destOrd="0" parTransId="{36F6ACB9-9277-4D6E-BD41-3DE5C7C2D317}" sibTransId="{8B6B4896-3AD4-4BA5-813B-A184C893DB2C}"/>
    <dgm:cxn modelId="{1CBFDE43-6D6C-45C4-8D76-7B0305D1AD97}" type="presOf" srcId="{FEB6FE80-2713-4801-865A-6AD91846D44B}" destId="{D6C02464-0CD2-46CD-A1FA-B35F196A9BAA}" srcOrd="0" destOrd="2" presId="urn:microsoft.com/office/officeart/2005/8/layout/vList2"/>
    <dgm:cxn modelId="{546C3576-7C00-44E1-81A3-6DC19077E406}" type="presOf" srcId="{4B083079-6137-47DC-81C5-69B0A8312161}" destId="{3796E4C0-15E5-4633-B478-921E5508EA1B}" srcOrd="0" destOrd="0" presId="urn:microsoft.com/office/officeart/2005/8/layout/vList2"/>
    <dgm:cxn modelId="{EC318A8B-D429-4477-820C-FB7C8E33FFDC}" srcId="{4B083079-6137-47DC-81C5-69B0A8312161}" destId="{A6ECB38C-FCBD-4A2B-BF6A-40B18CB8598E}" srcOrd="1" destOrd="0" parTransId="{277F3E0C-2263-4FCE-BF43-0430415776A7}" sibTransId="{B9582B6F-E916-4F3F-9FC8-AD63CF9FFB7C}"/>
    <dgm:cxn modelId="{A240C592-7AA7-48B5-92EC-F853513C9B54}" srcId="{81955102-6AC5-48E8-9796-5F6924E8F749}" destId="{219DE686-CAD6-4EE7-A15D-9DFEE4F54E45}" srcOrd="1" destOrd="0" parTransId="{F582C971-8AF8-4F39-BF49-0B5B35E846E3}" sibTransId="{CE329829-BB0B-4107-9AB1-AF69935BDB86}"/>
    <dgm:cxn modelId="{63AC2C97-4AD0-49F3-847B-0A28BE6F4C77}" srcId="{81955102-6AC5-48E8-9796-5F6924E8F749}" destId="{FEB6FE80-2713-4801-865A-6AD91846D44B}" srcOrd="2" destOrd="0" parTransId="{6CB08F76-D4DD-4083-A3A2-B97AA600619B}" sibTransId="{96C11FC8-A5B8-448B-8B27-D47CB3577D8D}"/>
    <dgm:cxn modelId="{4EFBD8AD-F549-4E6E-91CE-620D2B1A1814}" srcId="{81955102-6AC5-48E8-9796-5F6924E8F749}" destId="{0AB52712-C76F-44F0-9E68-21E7E655777D}" srcOrd="0" destOrd="0" parTransId="{49823617-7324-4BAF-AA38-66C2EAC33819}" sibTransId="{B3D74661-67B0-46AF-B6F0-5676DF8EC73B}"/>
    <dgm:cxn modelId="{C7C8F2BE-70C0-4A46-9251-EA09DAC6D37F}" type="presOf" srcId="{81955102-6AC5-48E8-9796-5F6924E8F749}" destId="{85818731-1C5E-4512-9C44-0921729C27D9}" srcOrd="0" destOrd="0" presId="urn:microsoft.com/office/officeart/2005/8/layout/vList2"/>
    <dgm:cxn modelId="{9B0FEFBF-7727-41E5-842A-B055749EAB3A}" type="presOf" srcId="{CA19D549-F32F-47E9-9E76-AD5E7240F62A}" destId="{D6C02464-0CD2-46CD-A1FA-B35F196A9BAA}" srcOrd="0" destOrd="3" presId="urn:microsoft.com/office/officeart/2005/8/layout/vList2"/>
    <dgm:cxn modelId="{0DDC90C6-515C-40BA-A19C-F813E097CBFD}" type="presOf" srcId="{0AB52712-C76F-44F0-9E68-21E7E655777D}" destId="{D6C02464-0CD2-46CD-A1FA-B35F196A9BAA}" srcOrd="0" destOrd="0" presId="urn:microsoft.com/office/officeart/2005/8/layout/vList2"/>
    <dgm:cxn modelId="{9E5F9BE8-A5D9-4003-B7C3-86E3DD56CAC8}" type="presOf" srcId="{A6ECB38C-FCBD-4A2B-BF6A-40B18CB8598E}" destId="{A0786BA0-E6F3-4046-8967-13D8B56995DF}" srcOrd="0" destOrd="0" presId="urn:microsoft.com/office/officeart/2005/8/layout/vList2"/>
    <dgm:cxn modelId="{D4B03D0D-B0AB-4CC0-BFAD-F87994B800A6}" type="presParOf" srcId="{3796E4C0-15E5-4633-B478-921E5508EA1B}" destId="{85818731-1C5E-4512-9C44-0921729C27D9}" srcOrd="0" destOrd="0" presId="urn:microsoft.com/office/officeart/2005/8/layout/vList2"/>
    <dgm:cxn modelId="{BD44D522-14B7-419C-B8C1-7B6E4BB65851}" type="presParOf" srcId="{3796E4C0-15E5-4633-B478-921E5508EA1B}" destId="{D6C02464-0CD2-46CD-A1FA-B35F196A9BAA}" srcOrd="1" destOrd="0" presId="urn:microsoft.com/office/officeart/2005/8/layout/vList2"/>
    <dgm:cxn modelId="{EA4AA500-E1EB-4A65-A679-B8DE3AF973A5}" type="presParOf" srcId="{3796E4C0-15E5-4633-B478-921E5508EA1B}" destId="{A0786BA0-E6F3-4046-8967-13D8B56995D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65FED8-7FE6-46D7-86F2-697E86E061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EFB095-B76F-4485-8731-180AD9704647}">
      <dgm:prSet/>
      <dgm:spPr/>
      <dgm:t>
        <a:bodyPr/>
        <a:lstStyle/>
        <a:p>
          <a:r>
            <a:rPr lang="pl-PL" dirty="0"/>
            <a:t>Biologiczno-chemiczna (32 miejsca)</a:t>
          </a:r>
          <a:endParaRPr lang="en-US" dirty="0"/>
        </a:p>
      </dgm:t>
    </dgm:pt>
    <dgm:pt modelId="{25ACD106-91BE-4E44-8031-540ABE48FAA3}" type="parTrans" cxnId="{D4D3F097-290C-492F-A9C8-097DA3E3F76E}">
      <dgm:prSet/>
      <dgm:spPr/>
      <dgm:t>
        <a:bodyPr/>
        <a:lstStyle/>
        <a:p>
          <a:endParaRPr lang="en-US"/>
        </a:p>
      </dgm:t>
    </dgm:pt>
    <dgm:pt modelId="{E86AB137-4872-41A0-B95D-879C1DB03C80}" type="sibTrans" cxnId="{D4D3F097-290C-492F-A9C8-097DA3E3F76E}">
      <dgm:prSet/>
      <dgm:spPr/>
      <dgm:t>
        <a:bodyPr/>
        <a:lstStyle/>
        <a:p>
          <a:endParaRPr lang="en-US"/>
        </a:p>
      </dgm:t>
    </dgm:pt>
    <dgm:pt modelId="{22D3C9E0-68AB-4B43-86B5-6271C1375E96}">
      <dgm:prSet/>
      <dgm:spPr/>
      <dgm:t>
        <a:bodyPr/>
        <a:lstStyle/>
        <a:p>
          <a:r>
            <a:rPr lang="pl-PL" dirty="0"/>
            <a:t>Klasa politechniczna pod patronatem Politechniki Wrocławskiej (32 miejsca)</a:t>
          </a:r>
          <a:endParaRPr lang="en-US" dirty="0"/>
        </a:p>
      </dgm:t>
    </dgm:pt>
    <dgm:pt modelId="{260C9254-3475-4A97-8B34-5D3699B34490}" type="parTrans" cxnId="{91ECCC4A-C420-44CE-A608-74D3E46232CC}">
      <dgm:prSet/>
      <dgm:spPr/>
      <dgm:t>
        <a:bodyPr/>
        <a:lstStyle/>
        <a:p>
          <a:endParaRPr lang="en-US"/>
        </a:p>
      </dgm:t>
    </dgm:pt>
    <dgm:pt modelId="{97000A0B-53ED-47D4-86B0-C71F4156C86A}" type="sibTrans" cxnId="{91ECCC4A-C420-44CE-A608-74D3E46232CC}">
      <dgm:prSet/>
      <dgm:spPr/>
      <dgm:t>
        <a:bodyPr/>
        <a:lstStyle/>
        <a:p>
          <a:endParaRPr lang="en-US"/>
        </a:p>
      </dgm:t>
    </dgm:pt>
    <dgm:pt modelId="{E773BC63-0739-402D-BDFB-3EF93DCA20ED}">
      <dgm:prSet/>
      <dgm:spPr/>
      <dgm:t>
        <a:bodyPr/>
        <a:lstStyle/>
        <a:p>
          <a:r>
            <a:rPr lang="pl-PL" dirty="0"/>
            <a:t>Klasa humanistyczna (32 miejsca)</a:t>
          </a:r>
          <a:endParaRPr lang="en-US" dirty="0"/>
        </a:p>
      </dgm:t>
    </dgm:pt>
    <dgm:pt modelId="{9B2C3FC9-2529-47A2-AC09-8C73FC8FE4E0}" type="parTrans" cxnId="{7254EA8C-4D8A-411F-B99D-24A354027A1D}">
      <dgm:prSet/>
      <dgm:spPr/>
      <dgm:t>
        <a:bodyPr/>
        <a:lstStyle/>
        <a:p>
          <a:endParaRPr lang="en-US"/>
        </a:p>
      </dgm:t>
    </dgm:pt>
    <dgm:pt modelId="{DF6FC6D3-684E-461D-AB76-30741644625F}" type="sibTrans" cxnId="{7254EA8C-4D8A-411F-B99D-24A354027A1D}">
      <dgm:prSet/>
      <dgm:spPr/>
      <dgm:t>
        <a:bodyPr/>
        <a:lstStyle/>
        <a:p>
          <a:endParaRPr lang="en-US"/>
        </a:p>
      </dgm:t>
    </dgm:pt>
    <dgm:pt modelId="{43A62BF6-5B2B-4046-8E1C-61492F9E144B}">
      <dgm:prSet/>
      <dgm:spPr/>
      <dgm:t>
        <a:bodyPr/>
        <a:lstStyle/>
        <a:p>
          <a:r>
            <a:rPr lang="pl-PL" dirty="0"/>
            <a:t>Klasa językowo-matematyczna (32 miejsca)</a:t>
          </a:r>
          <a:endParaRPr lang="en-US" dirty="0"/>
        </a:p>
      </dgm:t>
    </dgm:pt>
    <dgm:pt modelId="{49DD0BE3-A117-41A9-8372-25FF7EA16FE2}" type="parTrans" cxnId="{0B8B21BE-C594-42E5-B88D-2E29DC0395C8}">
      <dgm:prSet/>
      <dgm:spPr/>
      <dgm:t>
        <a:bodyPr/>
        <a:lstStyle/>
        <a:p>
          <a:endParaRPr lang="en-US"/>
        </a:p>
      </dgm:t>
    </dgm:pt>
    <dgm:pt modelId="{3AD9A43F-FD8D-4C53-A94B-40EBA34C33D3}" type="sibTrans" cxnId="{0B8B21BE-C594-42E5-B88D-2E29DC0395C8}">
      <dgm:prSet/>
      <dgm:spPr/>
      <dgm:t>
        <a:bodyPr/>
        <a:lstStyle/>
        <a:p>
          <a:endParaRPr lang="en-US"/>
        </a:p>
      </dgm:t>
    </dgm:pt>
    <dgm:pt modelId="{2DE5DBF8-D5F5-4D6E-99F8-B2A9B9C6F322}">
      <dgm:prSet/>
      <dgm:spPr/>
      <dgm:t>
        <a:bodyPr/>
        <a:lstStyle/>
        <a:p>
          <a:r>
            <a:rPr lang="pl-PL" dirty="0"/>
            <a:t>Matematyczno-geograficzna (32 miejsca)</a:t>
          </a:r>
        </a:p>
      </dgm:t>
    </dgm:pt>
    <dgm:pt modelId="{54500C2E-9916-45E1-A1C2-BD6F8C6C237C}" type="parTrans" cxnId="{C5205666-314C-429A-AB0E-A923DC23F192}">
      <dgm:prSet/>
      <dgm:spPr/>
    </dgm:pt>
    <dgm:pt modelId="{6935FBEF-8B4B-4A3F-9337-E7F148D7EF99}" type="sibTrans" cxnId="{C5205666-314C-429A-AB0E-A923DC23F192}">
      <dgm:prSet/>
      <dgm:spPr/>
    </dgm:pt>
    <dgm:pt modelId="{14FDB896-C6B9-4217-B485-B722A5C780A3}" type="pres">
      <dgm:prSet presAssocID="{C065FED8-7FE6-46D7-86F2-697E86E061F0}" presName="linear" presStyleCnt="0">
        <dgm:presLayoutVars>
          <dgm:animLvl val="lvl"/>
          <dgm:resizeHandles val="exact"/>
        </dgm:presLayoutVars>
      </dgm:prSet>
      <dgm:spPr/>
    </dgm:pt>
    <dgm:pt modelId="{519E2AF8-EC26-45D7-94F1-C9DC00A90FD6}" type="pres">
      <dgm:prSet presAssocID="{9FEFB095-B76F-4485-8731-180AD970464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1646A1-79C4-4585-9033-A5FEBE7F178C}" type="pres">
      <dgm:prSet presAssocID="{E86AB137-4872-41A0-B95D-879C1DB03C80}" presName="spacer" presStyleCnt="0"/>
      <dgm:spPr/>
    </dgm:pt>
    <dgm:pt modelId="{EC41B8C2-428F-43C4-9F2C-6168BDC3A806}" type="pres">
      <dgm:prSet presAssocID="{2DE5DBF8-D5F5-4D6E-99F8-B2A9B9C6F32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D5147F-2BEF-4357-A86A-F56E822D6928}" type="pres">
      <dgm:prSet presAssocID="{6935FBEF-8B4B-4A3F-9337-E7F148D7EF99}" presName="spacer" presStyleCnt="0"/>
      <dgm:spPr/>
    </dgm:pt>
    <dgm:pt modelId="{B57F0B31-28B3-43C7-96D7-D83A3595C188}" type="pres">
      <dgm:prSet presAssocID="{22D3C9E0-68AB-4B43-86B5-6271C1375E9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E1E55C6-39B3-4D0C-8C0A-BBE825F663CB}" type="pres">
      <dgm:prSet presAssocID="{97000A0B-53ED-47D4-86B0-C71F4156C86A}" presName="spacer" presStyleCnt="0"/>
      <dgm:spPr/>
    </dgm:pt>
    <dgm:pt modelId="{4F722BC5-5AF4-4A02-B57C-9E376E2DE493}" type="pres">
      <dgm:prSet presAssocID="{E773BC63-0739-402D-BDFB-3EF93DCA20E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E5F9CB1-DFD5-4192-88CD-085414CA5F09}" type="pres">
      <dgm:prSet presAssocID="{DF6FC6D3-684E-461D-AB76-30741644625F}" presName="spacer" presStyleCnt="0"/>
      <dgm:spPr/>
    </dgm:pt>
    <dgm:pt modelId="{ED47A33F-2337-4105-BCC4-AFA681B2FAF7}" type="pres">
      <dgm:prSet presAssocID="{43A62BF6-5B2B-4046-8E1C-61492F9E14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D910E16-5986-4031-AFA0-BAC4085D80BB}" type="presOf" srcId="{43A62BF6-5B2B-4046-8E1C-61492F9E144B}" destId="{ED47A33F-2337-4105-BCC4-AFA681B2FAF7}" srcOrd="0" destOrd="0" presId="urn:microsoft.com/office/officeart/2005/8/layout/vList2"/>
    <dgm:cxn modelId="{6C565465-CDE9-4DBB-96A7-F47A61C68F57}" type="presOf" srcId="{E773BC63-0739-402D-BDFB-3EF93DCA20ED}" destId="{4F722BC5-5AF4-4A02-B57C-9E376E2DE493}" srcOrd="0" destOrd="0" presId="urn:microsoft.com/office/officeart/2005/8/layout/vList2"/>
    <dgm:cxn modelId="{C5205666-314C-429A-AB0E-A923DC23F192}" srcId="{C065FED8-7FE6-46D7-86F2-697E86E061F0}" destId="{2DE5DBF8-D5F5-4D6E-99F8-B2A9B9C6F322}" srcOrd="1" destOrd="0" parTransId="{54500C2E-9916-45E1-A1C2-BD6F8C6C237C}" sibTransId="{6935FBEF-8B4B-4A3F-9337-E7F148D7EF99}"/>
    <dgm:cxn modelId="{91ECCC4A-C420-44CE-A608-74D3E46232CC}" srcId="{C065FED8-7FE6-46D7-86F2-697E86E061F0}" destId="{22D3C9E0-68AB-4B43-86B5-6271C1375E96}" srcOrd="2" destOrd="0" parTransId="{260C9254-3475-4A97-8B34-5D3699B34490}" sibTransId="{97000A0B-53ED-47D4-86B0-C71F4156C86A}"/>
    <dgm:cxn modelId="{5E06C171-608F-4B63-8136-08BD07B17AFC}" type="presOf" srcId="{9FEFB095-B76F-4485-8731-180AD9704647}" destId="{519E2AF8-EC26-45D7-94F1-C9DC00A90FD6}" srcOrd="0" destOrd="0" presId="urn:microsoft.com/office/officeart/2005/8/layout/vList2"/>
    <dgm:cxn modelId="{C6B92657-24E9-48D5-B2A6-1AA123457C59}" type="presOf" srcId="{C065FED8-7FE6-46D7-86F2-697E86E061F0}" destId="{14FDB896-C6B9-4217-B485-B722A5C780A3}" srcOrd="0" destOrd="0" presId="urn:microsoft.com/office/officeart/2005/8/layout/vList2"/>
    <dgm:cxn modelId="{7254EA8C-4D8A-411F-B99D-24A354027A1D}" srcId="{C065FED8-7FE6-46D7-86F2-697E86E061F0}" destId="{E773BC63-0739-402D-BDFB-3EF93DCA20ED}" srcOrd="3" destOrd="0" parTransId="{9B2C3FC9-2529-47A2-AC09-8C73FC8FE4E0}" sibTransId="{DF6FC6D3-684E-461D-AB76-30741644625F}"/>
    <dgm:cxn modelId="{D4D3F097-290C-492F-A9C8-097DA3E3F76E}" srcId="{C065FED8-7FE6-46D7-86F2-697E86E061F0}" destId="{9FEFB095-B76F-4485-8731-180AD9704647}" srcOrd="0" destOrd="0" parTransId="{25ACD106-91BE-4E44-8031-540ABE48FAA3}" sibTransId="{E86AB137-4872-41A0-B95D-879C1DB03C80}"/>
    <dgm:cxn modelId="{0B8B21BE-C594-42E5-B88D-2E29DC0395C8}" srcId="{C065FED8-7FE6-46D7-86F2-697E86E061F0}" destId="{43A62BF6-5B2B-4046-8E1C-61492F9E144B}" srcOrd="4" destOrd="0" parTransId="{49DD0BE3-A117-41A9-8372-25FF7EA16FE2}" sibTransId="{3AD9A43F-FD8D-4C53-A94B-40EBA34C33D3}"/>
    <dgm:cxn modelId="{3EF863EF-39D1-434E-947B-DB55301F45C3}" type="presOf" srcId="{2DE5DBF8-D5F5-4D6E-99F8-B2A9B9C6F322}" destId="{EC41B8C2-428F-43C4-9F2C-6168BDC3A806}" srcOrd="0" destOrd="0" presId="urn:microsoft.com/office/officeart/2005/8/layout/vList2"/>
    <dgm:cxn modelId="{FBCD62F3-34D4-4B18-AFAD-C897D7F59226}" type="presOf" srcId="{22D3C9E0-68AB-4B43-86B5-6271C1375E96}" destId="{B57F0B31-28B3-43C7-96D7-D83A3595C188}" srcOrd="0" destOrd="0" presId="urn:microsoft.com/office/officeart/2005/8/layout/vList2"/>
    <dgm:cxn modelId="{8173F8E4-9B51-4864-AFB1-5692F0762E80}" type="presParOf" srcId="{14FDB896-C6B9-4217-B485-B722A5C780A3}" destId="{519E2AF8-EC26-45D7-94F1-C9DC00A90FD6}" srcOrd="0" destOrd="0" presId="urn:microsoft.com/office/officeart/2005/8/layout/vList2"/>
    <dgm:cxn modelId="{E4E70329-8EB3-49C8-975A-E045D25DEAD3}" type="presParOf" srcId="{14FDB896-C6B9-4217-B485-B722A5C780A3}" destId="{D11646A1-79C4-4585-9033-A5FEBE7F178C}" srcOrd="1" destOrd="0" presId="urn:microsoft.com/office/officeart/2005/8/layout/vList2"/>
    <dgm:cxn modelId="{587238D1-B659-4FFC-8A88-04A5A78DC746}" type="presParOf" srcId="{14FDB896-C6B9-4217-B485-B722A5C780A3}" destId="{EC41B8C2-428F-43C4-9F2C-6168BDC3A806}" srcOrd="2" destOrd="0" presId="urn:microsoft.com/office/officeart/2005/8/layout/vList2"/>
    <dgm:cxn modelId="{56D909D5-B3C2-49D3-8E83-072860B03D0D}" type="presParOf" srcId="{14FDB896-C6B9-4217-B485-B722A5C780A3}" destId="{68D5147F-2BEF-4357-A86A-F56E822D6928}" srcOrd="3" destOrd="0" presId="urn:microsoft.com/office/officeart/2005/8/layout/vList2"/>
    <dgm:cxn modelId="{487106DD-E292-4358-8837-AABA85245898}" type="presParOf" srcId="{14FDB896-C6B9-4217-B485-B722A5C780A3}" destId="{B57F0B31-28B3-43C7-96D7-D83A3595C188}" srcOrd="4" destOrd="0" presId="urn:microsoft.com/office/officeart/2005/8/layout/vList2"/>
    <dgm:cxn modelId="{8893173A-2D9E-49D2-B0EF-9B3F51885E52}" type="presParOf" srcId="{14FDB896-C6B9-4217-B485-B722A5C780A3}" destId="{FE1E55C6-39B3-4D0C-8C0A-BBE825F663CB}" srcOrd="5" destOrd="0" presId="urn:microsoft.com/office/officeart/2005/8/layout/vList2"/>
    <dgm:cxn modelId="{1A57D55B-E298-46B1-BEEC-3F583BDF12D6}" type="presParOf" srcId="{14FDB896-C6B9-4217-B485-B722A5C780A3}" destId="{4F722BC5-5AF4-4A02-B57C-9E376E2DE493}" srcOrd="6" destOrd="0" presId="urn:microsoft.com/office/officeart/2005/8/layout/vList2"/>
    <dgm:cxn modelId="{B0AEB2D0-BFA5-4EFF-A5C1-B319A8E0FEE3}" type="presParOf" srcId="{14FDB896-C6B9-4217-B485-B722A5C780A3}" destId="{1E5F9CB1-DFD5-4192-88CD-085414CA5F09}" srcOrd="7" destOrd="0" presId="urn:microsoft.com/office/officeart/2005/8/layout/vList2"/>
    <dgm:cxn modelId="{F1B2A822-BB1B-4093-AE5C-B357621475C3}" type="presParOf" srcId="{14FDB896-C6B9-4217-B485-B722A5C780A3}" destId="{ED47A33F-2337-4105-BCC4-AFA681B2FAF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EB123B-4C02-4459-B063-7D59F7229823}" type="doc">
      <dgm:prSet loTypeId="urn:microsoft.com/office/officeart/2005/8/layout/hProcess9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75E06D-BE2F-4F05-AC9B-BD26C0AEE16F}">
      <dgm:prSet custT="1"/>
      <dgm:spPr/>
      <dgm:t>
        <a:bodyPr/>
        <a:lstStyle/>
        <a:p>
          <a:r>
            <a:rPr lang="pl-PL" sz="1800" dirty="0"/>
            <a:t>Matematyczno-fizyczna</a:t>
          </a:r>
        </a:p>
        <a:p>
          <a:r>
            <a:rPr lang="pl-PL" sz="1800" dirty="0"/>
            <a:t> (32 miejsca)</a:t>
          </a:r>
          <a:endParaRPr lang="en-US" sz="1800" dirty="0"/>
        </a:p>
      </dgm:t>
    </dgm:pt>
    <dgm:pt modelId="{0F1B8B63-22CC-4F6E-A831-6A57FB41D738}" type="parTrans" cxnId="{3672B158-35E3-4E7F-A413-799E31AF08C7}">
      <dgm:prSet/>
      <dgm:spPr/>
      <dgm:t>
        <a:bodyPr/>
        <a:lstStyle/>
        <a:p>
          <a:endParaRPr lang="en-US"/>
        </a:p>
      </dgm:t>
    </dgm:pt>
    <dgm:pt modelId="{6F6D92D5-C05F-41B9-BF2E-08B2F6118F84}" type="sibTrans" cxnId="{3672B158-35E3-4E7F-A413-799E31AF08C7}">
      <dgm:prSet/>
      <dgm:spPr/>
      <dgm:t>
        <a:bodyPr/>
        <a:lstStyle/>
        <a:p>
          <a:endParaRPr lang="en-US"/>
        </a:p>
      </dgm:t>
    </dgm:pt>
    <dgm:pt modelId="{B615E277-77B3-46F9-B3FB-2F36600C48B8}">
      <dgm:prSet custT="1"/>
      <dgm:spPr/>
      <dgm:t>
        <a:bodyPr/>
        <a:lstStyle/>
        <a:p>
          <a:r>
            <a:rPr lang="pl-PL" sz="1600" dirty="0" err="1"/>
            <a:t>Biologiczno</a:t>
          </a:r>
          <a:r>
            <a:rPr lang="pl-PL" sz="1600" dirty="0"/>
            <a:t> – chemiczna z zajęciami laboratoryjnymi (32 miejsca)</a:t>
          </a:r>
          <a:endParaRPr lang="en-US" sz="1600" dirty="0"/>
        </a:p>
      </dgm:t>
    </dgm:pt>
    <dgm:pt modelId="{C76B1BDD-74FD-44A3-BD7F-8A22A6128A23}" type="parTrans" cxnId="{F9001F8C-EDA6-4DDA-98DC-ABF151BF7F24}">
      <dgm:prSet/>
      <dgm:spPr/>
      <dgm:t>
        <a:bodyPr/>
        <a:lstStyle/>
        <a:p>
          <a:endParaRPr lang="en-US"/>
        </a:p>
      </dgm:t>
    </dgm:pt>
    <dgm:pt modelId="{E22D4C41-6A7D-456C-B279-35C29448FDAF}" type="sibTrans" cxnId="{F9001F8C-EDA6-4DDA-98DC-ABF151BF7F24}">
      <dgm:prSet/>
      <dgm:spPr/>
      <dgm:t>
        <a:bodyPr/>
        <a:lstStyle/>
        <a:p>
          <a:endParaRPr lang="en-US"/>
        </a:p>
      </dgm:t>
    </dgm:pt>
    <dgm:pt modelId="{7D015F76-16E1-45DF-8810-092A0B2BCC73}">
      <dgm:prSet custT="1"/>
      <dgm:spPr/>
      <dgm:t>
        <a:bodyPr/>
        <a:lstStyle/>
        <a:p>
          <a:r>
            <a:rPr lang="pl-PL" sz="1600" dirty="0"/>
            <a:t>Lingwistyczna</a:t>
          </a:r>
        </a:p>
        <a:p>
          <a:r>
            <a:rPr lang="pl-PL" sz="1600" dirty="0"/>
            <a:t> (32 miejsca)</a:t>
          </a:r>
          <a:endParaRPr lang="en-US" sz="1600" dirty="0"/>
        </a:p>
      </dgm:t>
    </dgm:pt>
    <dgm:pt modelId="{32030DB9-370B-4585-BA50-6AF6CEBF07EC}" type="parTrans" cxnId="{59736117-4E05-479E-B82E-0A9B633B6AA2}">
      <dgm:prSet/>
      <dgm:spPr/>
      <dgm:t>
        <a:bodyPr/>
        <a:lstStyle/>
        <a:p>
          <a:endParaRPr lang="en-US"/>
        </a:p>
      </dgm:t>
    </dgm:pt>
    <dgm:pt modelId="{B2E78AC2-7423-45FA-AC89-7B668D5DF719}" type="sibTrans" cxnId="{59736117-4E05-479E-B82E-0A9B633B6AA2}">
      <dgm:prSet/>
      <dgm:spPr/>
      <dgm:t>
        <a:bodyPr/>
        <a:lstStyle/>
        <a:p>
          <a:endParaRPr lang="en-US"/>
        </a:p>
      </dgm:t>
    </dgm:pt>
    <dgm:pt modelId="{404D90EA-DCEF-423B-A09F-CAA0219B218F}">
      <dgm:prSet/>
      <dgm:spPr/>
      <dgm:t>
        <a:bodyPr/>
        <a:lstStyle/>
        <a:p>
          <a:r>
            <a:rPr lang="pl-PL" dirty="0"/>
            <a:t>Klasa językowo-matematyczna     ( 32 miejsca)</a:t>
          </a:r>
          <a:endParaRPr lang="en-US" dirty="0"/>
        </a:p>
      </dgm:t>
    </dgm:pt>
    <dgm:pt modelId="{C84FB4DC-11D4-421E-832F-2EBA306AF8AB}" type="parTrans" cxnId="{A57F5229-7213-41BF-AEE4-C65522FA650A}">
      <dgm:prSet/>
      <dgm:spPr/>
      <dgm:t>
        <a:bodyPr/>
        <a:lstStyle/>
        <a:p>
          <a:endParaRPr lang="en-US"/>
        </a:p>
      </dgm:t>
    </dgm:pt>
    <dgm:pt modelId="{3B5F594E-251B-4C2B-87AF-1C60DA67D3C3}" type="sibTrans" cxnId="{A57F5229-7213-41BF-AEE4-C65522FA650A}">
      <dgm:prSet/>
      <dgm:spPr/>
      <dgm:t>
        <a:bodyPr/>
        <a:lstStyle/>
        <a:p>
          <a:endParaRPr lang="en-US"/>
        </a:p>
      </dgm:t>
    </dgm:pt>
    <dgm:pt modelId="{84E5F773-8125-462F-9C26-46F9279238B4}">
      <dgm:prSet/>
      <dgm:spPr/>
      <dgm:t>
        <a:bodyPr/>
        <a:lstStyle/>
        <a:p>
          <a:r>
            <a:rPr lang="pl-PL" dirty="0"/>
            <a:t>Biologiczna z elementami nauk medycznych</a:t>
          </a:r>
        </a:p>
        <a:p>
          <a:r>
            <a:rPr lang="pl-PL" dirty="0"/>
            <a:t>(32 miejsca)</a:t>
          </a:r>
        </a:p>
      </dgm:t>
    </dgm:pt>
    <dgm:pt modelId="{CE198033-D8AB-4126-B506-0D23747F1384}" type="parTrans" cxnId="{63A96A5E-2F96-400B-9517-D707612D261F}">
      <dgm:prSet/>
      <dgm:spPr/>
      <dgm:t>
        <a:bodyPr/>
        <a:lstStyle/>
        <a:p>
          <a:endParaRPr lang="pl-PL"/>
        </a:p>
      </dgm:t>
    </dgm:pt>
    <dgm:pt modelId="{948F8CB7-5FA9-4FA2-8315-F2E3B5984591}" type="sibTrans" cxnId="{63A96A5E-2F96-400B-9517-D707612D261F}">
      <dgm:prSet/>
      <dgm:spPr/>
      <dgm:t>
        <a:bodyPr/>
        <a:lstStyle/>
        <a:p>
          <a:endParaRPr lang="pl-PL"/>
        </a:p>
      </dgm:t>
    </dgm:pt>
    <dgm:pt modelId="{537D10F0-92CF-41B8-89D2-33423F0FCD03}" type="pres">
      <dgm:prSet presAssocID="{82EB123B-4C02-4459-B063-7D59F7229823}" presName="CompostProcess" presStyleCnt="0">
        <dgm:presLayoutVars>
          <dgm:dir/>
          <dgm:resizeHandles val="exact"/>
        </dgm:presLayoutVars>
      </dgm:prSet>
      <dgm:spPr/>
    </dgm:pt>
    <dgm:pt modelId="{5F108AD3-B459-49E4-9BF3-364A947267C6}" type="pres">
      <dgm:prSet presAssocID="{82EB123B-4C02-4459-B063-7D59F7229823}" presName="arrow" presStyleLbl="bgShp" presStyleIdx="0" presStyleCnt="1" custScaleX="117647" custScaleY="86204"/>
      <dgm:spPr/>
    </dgm:pt>
    <dgm:pt modelId="{7204B880-3D6D-48FC-B324-A5E2F0E24A3D}" type="pres">
      <dgm:prSet presAssocID="{82EB123B-4C02-4459-B063-7D59F7229823}" presName="linearProcess" presStyleCnt="0"/>
      <dgm:spPr/>
    </dgm:pt>
    <dgm:pt modelId="{57B2E8E1-FB69-4CBC-A69A-BB163B9940CD}" type="pres">
      <dgm:prSet presAssocID="{4475E06D-BE2F-4F05-AC9B-BD26C0AEE16F}" presName="textNode" presStyleLbl="node1" presStyleIdx="0" presStyleCnt="5" custScaleX="126134" custScaleY="100287">
        <dgm:presLayoutVars>
          <dgm:bulletEnabled val="1"/>
        </dgm:presLayoutVars>
      </dgm:prSet>
      <dgm:spPr/>
    </dgm:pt>
    <dgm:pt modelId="{ECA53608-056B-4CA1-8205-0B8D6F7F76C0}" type="pres">
      <dgm:prSet presAssocID="{6F6D92D5-C05F-41B9-BF2E-08B2F6118F84}" presName="sibTrans" presStyleCnt="0"/>
      <dgm:spPr/>
    </dgm:pt>
    <dgm:pt modelId="{4B4D1AE2-4BA1-4E56-91AF-DF1CF94A714A}" type="pres">
      <dgm:prSet presAssocID="{B615E277-77B3-46F9-B3FB-2F36600C48B8}" presName="textNode" presStyleLbl="node1" presStyleIdx="1" presStyleCnt="5">
        <dgm:presLayoutVars>
          <dgm:bulletEnabled val="1"/>
        </dgm:presLayoutVars>
      </dgm:prSet>
      <dgm:spPr/>
    </dgm:pt>
    <dgm:pt modelId="{1F621C68-241C-4BFF-A8D7-4DAEFA366E6B}" type="pres">
      <dgm:prSet presAssocID="{E22D4C41-6A7D-456C-B279-35C29448FDAF}" presName="sibTrans" presStyleCnt="0"/>
      <dgm:spPr/>
    </dgm:pt>
    <dgm:pt modelId="{955560EF-AA15-4208-A6B1-9477F0BDB4CC}" type="pres">
      <dgm:prSet presAssocID="{84E5F773-8125-462F-9C26-46F9279238B4}" presName="textNode" presStyleLbl="node1" presStyleIdx="2" presStyleCnt="5">
        <dgm:presLayoutVars>
          <dgm:bulletEnabled val="1"/>
        </dgm:presLayoutVars>
      </dgm:prSet>
      <dgm:spPr/>
    </dgm:pt>
    <dgm:pt modelId="{2A616FE5-A40E-4E9F-8D29-6C0E82BB908F}" type="pres">
      <dgm:prSet presAssocID="{948F8CB7-5FA9-4FA2-8315-F2E3B5984591}" presName="sibTrans" presStyleCnt="0"/>
      <dgm:spPr/>
    </dgm:pt>
    <dgm:pt modelId="{6C60B965-7A0B-4E98-8CF5-B87A3836F698}" type="pres">
      <dgm:prSet presAssocID="{7D015F76-16E1-45DF-8810-092A0B2BCC73}" presName="textNode" presStyleLbl="node1" presStyleIdx="3" presStyleCnt="5" custScaleX="117467">
        <dgm:presLayoutVars>
          <dgm:bulletEnabled val="1"/>
        </dgm:presLayoutVars>
      </dgm:prSet>
      <dgm:spPr/>
    </dgm:pt>
    <dgm:pt modelId="{3680DB78-F2A8-4324-B405-5A1763D28143}" type="pres">
      <dgm:prSet presAssocID="{B2E78AC2-7423-45FA-AC89-7B668D5DF719}" presName="sibTrans" presStyleCnt="0"/>
      <dgm:spPr/>
    </dgm:pt>
    <dgm:pt modelId="{A87CDEE7-7545-47A4-9064-58F9A28D2E8E}" type="pres">
      <dgm:prSet presAssocID="{404D90EA-DCEF-423B-A09F-CAA0219B218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9736117-4E05-479E-B82E-0A9B633B6AA2}" srcId="{82EB123B-4C02-4459-B063-7D59F7229823}" destId="{7D015F76-16E1-45DF-8810-092A0B2BCC73}" srcOrd="3" destOrd="0" parTransId="{32030DB9-370B-4585-BA50-6AF6CEBF07EC}" sibTransId="{B2E78AC2-7423-45FA-AC89-7B668D5DF719}"/>
    <dgm:cxn modelId="{A57F5229-7213-41BF-AEE4-C65522FA650A}" srcId="{82EB123B-4C02-4459-B063-7D59F7229823}" destId="{404D90EA-DCEF-423B-A09F-CAA0219B218F}" srcOrd="4" destOrd="0" parTransId="{C84FB4DC-11D4-421E-832F-2EBA306AF8AB}" sibTransId="{3B5F594E-251B-4C2B-87AF-1C60DA67D3C3}"/>
    <dgm:cxn modelId="{63A96A5E-2F96-400B-9517-D707612D261F}" srcId="{82EB123B-4C02-4459-B063-7D59F7229823}" destId="{84E5F773-8125-462F-9C26-46F9279238B4}" srcOrd="2" destOrd="0" parTransId="{CE198033-D8AB-4126-B506-0D23747F1384}" sibTransId="{948F8CB7-5FA9-4FA2-8315-F2E3B5984591}"/>
    <dgm:cxn modelId="{C09AAA6E-ED32-466B-B1BA-4AD1B637892F}" type="presOf" srcId="{B615E277-77B3-46F9-B3FB-2F36600C48B8}" destId="{4B4D1AE2-4BA1-4E56-91AF-DF1CF94A714A}" srcOrd="0" destOrd="0" presId="urn:microsoft.com/office/officeart/2005/8/layout/hProcess9"/>
    <dgm:cxn modelId="{F7D47B51-18EF-4703-BF9A-C13DDC6F26BE}" type="presOf" srcId="{7D015F76-16E1-45DF-8810-092A0B2BCC73}" destId="{6C60B965-7A0B-4E98-8CF5-B87A3836F698}" srcOrd="0" destOrd="0" presId="urn:microsoft.com/office/officeart/2005/8/layout/hProcess9"/>
    <dgm:cxn modelId="{879CE257-C793-4660-9A86-FC3B50418B89}" type="presOf" srcId="{84E5F773-8125-462F-9C26-46F9279238B4}" destId="{955560EF-AA15-4208-A6B1-9477F0BDB4CC}" srcOrd="0" destOrd="0" presId="urn:microsoft.com/office/officeart/2005/8/layout/hProcess9"/>
    <dgm:cxn modelId="{3672B158-35E3-4E7F-A413-799E31AF08C7}" srcId="{82EB123B-4C02-4459-B063-7D59F7229823}" destId="{4475E06D-BE2F-4F05-AC9B-BD26C0AEE16F}" srcOrd="0" destOrd="0" parTransId="{0F1B8B63-22CC-4F6E-A831-6A57FB41D738}" sibTransId="{6F6D92D5-C05F-41B9-BF2E-08B2F6118F84}"/>
    <dgm:cxn modelId="{F9001F8C-EDA6-4DDA-98DC-ABF151BF7F24}" srcId="{82EB123B-4C02-4459-B063-7D59F7229823}" destId="{B615E277-77B3-46F9-B3FB-2F36600C48B8}" srcOrd="1" destOrd="0" parTransId="{C76B1BDD-74FD-44A3-BD7F-8A22A6128A23}" sibTransId="{E22D4C41-6A7D-456C-B279-35C29448FDAF}"/>
    <dgm:cxn modelId="{40B39EBD-81EE-4F2A-8EB3-5AF6E01C0BA8}" type="presOf" srcId="{82EB123B-4C02-4459-B063-7D59F7229823}" destId="{537D10F0-92CF-41B8-89D2-33423F0FCD03}" srcOrd="0" destOrd="0" presId="urn:microsoft.com/office/officeart/2005/8/layout/hProcess9"/>
    <dgm:cxn modelId="{74B59DD3-3017-444C-9F13-FD75E15CDE74}" type="presOf" srcId="{404D90EA-DCEF-423B-A09F-CAA0219B218F}" destId="{A87CDEE7-7545-47A4-9064-58F9A28D2E8E}" srcOrd="0" destOrd="0" presId="urn:microsoft.com/office/officeart/2005/8/layout/hProcess9"/>
    <dgm:cxn modelId="{D468AAE4-5CDE-4E11-8320-DD0CEC9C5D72}" type="presOf" srcId="{4475E06D-BE2F-4F05-AC9B-BD26C0AEE16F}" destId="{57B2E8E1-FB69-4CBC-A69A-BB163B9940CD}" srcOrd="0" destOrd="0" presId="urn:microsoft.com/office/officeart/2005/8/layout/hProcess9"/>
    <dgm:cxn modelId="{54256ABC-DD27-4D4F-88C1-32B11DC0378C}" type="presParOf" srcId="{537D10F0-92CF-41B8-89D2-33423F0FCD03}" destId="{5F108AD3-B459-49E4-9BF3-364A947267C6}" srcOrd="0" destOrd="0" presId="urn:microsoft.com/office/officeart/2005/8/layout/hProcess9"/>
    <dgm:cxn modelId="{1260B489-32DF-4421-A355-7DC3769175BA}" type="presParOf" srcId="{537D10F0-92CF-41B8-89D2-33423F0FCD03}" destId="{7204B880-3D6D-48FC-B324-A5E2F0E24A3D}" srcOrd="1" destOrd="0" presId="urn:microsoft.com/office/officeart/2005/8/layout/hProcess9"/>
    <dgm:cxn modelId="{2685648A-69FD-4AB6-954B-96C5E03A4132}" type="presParOf" srcId="{7204B880-3D6D-48FC-B324-A5E2F0E24A3D}" destId="{57B2E8E1-FB69-4CBC-A69A-BB163B9940CD}" srcOrd="0" destOrd="0" presId="urn:microsoft.com/office/officeart/2005/8/layout/hProcess9"/>
    <dgm:cxn modelId="{0847A06E-A277-4A8E-A1BB-350BC488039B}" type="presParOf" srcId="{7204B880-3D6D-48FC-B324-A5E2F0E24A3D}" destId="{ECA53608-056B-4CA1-8205-0B8D6F7F76C0}" srcOrd="1" destOrd="0" presId="urn:microsoft.com/office/officeart/2005/8/layout/hProcess9"/>
    <dgm:cxn modelId="{838A2378-D4BC-4CD5-882E-9BE438B8C001}" type="presParOf" srcId="{7204B880-3D6D-48FC-B324-A5E2F0E24A3D}" destId="{4B4D1AE2-4BA1-4E56-91AF-DF1CF94A714A}" srcOrd="2" destOrd="0" presId="urn:microsoft.com/office/officeart/2005/8/layout/hProcess9"/>
    <dgm:cxn modelId="{942A3079-D41C-415C-9794-CDD8B699B8CB}" type="presParOf" srcId="{7204B880-3D6D-48FC-B324-A5E2F0E24A3D}" destId="{1F621C68-241C-4BFF-A8D7-4DAEFA366E6B}" srcOrd="3" destOrd="0" presId="urn:microsoft.com/office/officeart/2005/8/layout/hProcess9"/>
    <dgm:cxn modelId="{1D9E4654-8D81-4D31-A223-9D24E29B73DF}" type="presParOf" srcId="{7204B880-3D6D-48FC-B324-A5E2F0E24A3D}" destId="{955560EF-AA15-4208-A6B1-9477F0BDB4CC}" srcOrd="4" destOrd="0" presId="urn:microsoft.com/office/officeart/2005/8/layout/hProcess9"/>
    <dgm:cxn modelId="{602A528E-861F-42CD-AC7D-390BC34C46D0}" type="presParOf" srcId="{7204B880-3D6D-48FC-B324-A5E2F0E24A3D}" destId="{2A616FE5-A40E-4E9F-8D29-6C0E82BB908F}" srcOrd="5" destOrd="0" presId="urn:microsoft.com/office/officeart/2005/8/layout/hProcess9"/>
    <dgm:cxn modelId="{F4B2F42D-08DF-4148-ADE5-4F53AF8D2DB9}" type="presParOf" srcId="{7204B880-3D6D-48FC-B324-A5E2F0E24A3D}" destId="{6C60B965-7A0B-4E98-8CF5-B87A3836F698}" srcOrd="6" destOrd="0" presId="urn:microsoft.com/office/officeart/2005/8/layout/hProcess9"/>
    <dgm:cxn modelId="{8F3A6466-15C4-45F2-985D-424301960943}" type="presParOf" srcId="{7204B880-3D6D-48FC-B324-A5E2F0E24A3D}" destId="{3680DB78-F2A8-4324-B405-5A1763D28143}" srcOrd="7" destOrd="0" presId="urn:microsoft.com/office/officeart/2005/8/layout/hProcess9"/>
    <dgm:cxn modelId="{D9F5E6C7-01AE-4404-AC92-B097536782E9}" type="presParOf" srcId="{7204B880-3D6D-48FC-B324-A5E2F0E24A3D}" destId="{A87CDEE7-7545-47A4-9064-58F9A28D2E8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7049-019F-490F-AAF3-214B475C7844}">
      <dsp:nvSpPr>
        <dsp:cNvPr id="0" name=""/>
        <dsp:cNvSpPr/>
      </dsp:nvSpPr>
      <dsp:spPr>
        <a:xfrm>
          <a:off x="0" y="57180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/>
            <a:t>TECHNIKUM</a:t>
          </a:r>
          <a:endParaRPr lang="en-US" sz="3000" kern="1200"/>
        </a:p>
      </dsp:txBody>
      <dsp:txXfrm>
        <a:off x="67267" y="124447"/>
        <a:ext cx="6379069" cy="1243432"/>
      </dsp:txXfrm>
    </dsp:sp>
    <dsp:sp modelId="{DD1F627E-2099-4C88-852F-85584DD8B1D2}">
      <dsp:nvSpPr>
        <dsp:cNvPr id="0" name=""/>
        <dsp:cNvSpPr/>
      </dsp:nvSpPr>
      <dsp:spPr>
        <a:xfrm>
          <a:off x="0" y="1521546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żywienia i usług gastronomicznych (32 miejsc)</a:t>
          </a:r>
          <a:endParaRPr lang="en-US" sz="3000" kern="1200" dirty="0"/>
        </a:p>
      </dsp:txBody>
      <dsp:txXfrm>
        <a:off x="67267" y="1588813"/>
        <a:ext cx="6379069" cy="1243432"/>
      </dsp:txXfrm>
    </dsp:sp>
    <dsp:sp modelId="{282CC713-4A19-4748-91E3-3E493CC276F5}">
      <dsp:nvSpPr>
        <dsp:cNvPr id="0" name=""/>
        <dsp:cNvSpPr/>
      </dsp:nvSpPr>
      <dsp:spPr>
        <a:xfrm>
          <a:off x="0" y="2985912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usług fryzjerskich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(32 miejsc)</a:t>
          </a:r>
          <a:endParaRPr lang="en-US" sz="3000" kern="1200" dirty="0"/>
        </a:p>
      </dsp:txBody>
      <dsp:txXfrm>
        <a:off x="67267" y="3053179"/>
        <a:ext cx="6379069" cy="1243432"/>
      </dsp:txXfrm>
    </dsp:sp>
    <dsp:sp modelId="{9C5DF3F3-CED1-4EF9-94EB-6A680E2F26F6}">
      <dsp:nvSpPr>
        <dsp:cNvPr id="0" name=""/>
        <dsp:cNvSpPr/>
      </dsp:nvSpPr>
      <dsp:spPr>
        <a:xfrm>
          <a:off x="0" y="4470087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/>
            <a:t>Technik logistyk (64 miejsca)</a:t>
          </a:r>
          <a:endParaRPr lang="en-US" sz="3000" kern="1200" dirty="0"/>
        </a:p>
      </dsp:txBody>
      <dsp:txXfrm>
        <a:off x="67267" y="4537354"/>
        <a:ext cx="6379069" cy="1243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794AA-0C2C-4BAD-A049-B25561ED3F30}">
      <dsp:nvSpPr>
        <dsp:cNvPr id="0" name=""/>
        <dsp:cNvSpPr/>
      </dsp:nvSpPr>
      <dsp:spPr>
        <a:xfrm>
          <a:off x="4393" y="1438321"/>
          <a:ext cx="1373385" cy="16480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0" rIns="13566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Klasa humanistyczna z edukacją </a:t>
          </a:r>
          <a:r>
            <a:rPr lang="pl-PL" sz="1100" kern="1200" dirty="0" err="1"/>
            <a:t>muzycznąi</a:t>
          </a:r>
          <a:r>
            <a:rPr lang="pl-PL" sz="1100" kern="1200" dirty="0"/>
            <a:t> teatralną (32 miejsca)</a:t>
          </a:r>
          <a:endParaRPr lang="en-US" sz="1100" kern="1200" dirty="0"/>
        </a:p>
      </dsp:txBody>
      <dsp:txXfrm>
        <a:off x="4393" y="2097546"/>
        <a:ext cx="1373385" cy="988837"/>
      </dsp:txXfrm>
    </dsp:sp>
    <dsp:sp modelId="{AFD79385-96FC-4532-98EE-37ED4F4F70BD}">
      <dsp:nvSpPr>
        <dsp:cNvPr id="0" name=""/>
        <dsp:cNvSpPr/>
      </dsp:nvSpPr>
      <dsp:spPr>
        <a:xfrm>
          <a:off x="4393" y="1438321"/>
          <a:ext cx="1373385" cy="6592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165100" rIns="135660" bIns="165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01</a:t>
          </a:r>
        </a:p>
      </dsp:txBody>
      <dsp:txXfrm>
        <a:off x="4393" y="1438321"/>
        <a:ext cx="1373385" cy="659225"/>
      </dsp:txXfrm>
    </dsp:sp>
    <dsp:sp modelId="{53981B33-07DE-4673-9993-535BD1C70707}">
      <dsp:nvSpPr>
        <dsp:cNvPr id="0" name=""/>
        <dsp:cNvSpPr/>
      </dsp:nvSpPr>
      <dsp:spPr>
        <a:xfrm>
          <a:off x="1487650" y="1438321"/>
          <a:ext cx="1373385" cy="1648063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0" rIns="13566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Klasa artystyczna z historią sztuki i grafiką komputerową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(32 miejsca)</a:t>
          </a:r>
          <a:endParaRPr lang="en-US" sz="1100" kern="1200" dirty="0"/>
        </a:p>
      </dsp:txBody>
      <dsp:txXfrm>
        <a:off x="1487650" y="2097546"/>
        <a:ext cx="1373385" cy="988837"/>
      </dsp:txXfrm>
    </dsp:sp>
    <dsp:sp modelId="{0FD18C18-EAC9-4068-B82B-132806CF96F3}">
      <dsp:nvSpPr>
        <dsp:cNvPr id="0" name=""/>
        <dsp:cNvSpPr/>
      </dsp:nvSpPr>
      <dsp:spPr>
        <a:xfrm>
          <a:off x="1487650" y="1438321"/>
          <a:ext cx="1373385" cy="6592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165100" rIns="135660" bIns="165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02</a:t>
          </a:r>
        </a:p>
      </dsp:txBody>
      <dsp:txXfrm>
        <a:off x="1487650" y="1438321"/>
        <a:ext cx="1373385" cy="659225"/>
      </dsp:txXfrm>
    </dsp:sp>
    <dsp:sp modelId="{1DE788F3-2646-439D-A9EB-E104CC58CE2D}">
      <dsp:nvSpPr>
        <dsp:cNvPr id="0" name=""/>
        <dsp:cNvSpPr/>
      </dsp:nvSpPr>
      <dsp:spPr>
        <a:xfrm>
          <a:off x="2971016" y="1438321"/>
          <a:ext cx="1373385" cy="164806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0" rIns="13566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Klasa przyrodnicza z edukacją prozdrowotną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(32 miejsca)</a:t>
          </a:r>
          <a:endParaRPr lang="en-US" sz="1100" kern="1200" dirty="0"/>
        </a:p>
      </dsp:txBody>
      <dsp:txXfrm>
        <a:off x="2971016" y="2097546"/>
        <a:ext cx="1373385" cy="988837"/>
      </dsp:txXfrm>
    </dsp:sp>
    <dsp:sp modelId="{35EE8EBB-59F8-45E6-BB57-87E5FDD97D8C}">
      <dsp:nvSpPr>
        <dsp:cNvPr id="0" name=""/>
        <dsp:cNvSpPr/>
      </dsp:nvSpPr>
      <dsp:spPr>
        <a:xfrm>
          <a:off x="2970907" y="1438321"/>
          <a:ext cx="1373385" cy="6592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165100" rIns="135660" bIns="165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03</a:t>
          </a:r>
        </a:p>
      </dsp:txBody>
      <dsp:txXfrm>
        <a:off x="2970907" y="1438321"/>
        <a:ext cx="1373385" cy="659225"/>
      </dsp:txXfrm>
    </dsp:sp>
    <dsp:sp modelId="{7DF8C0C2-65A1-4EC3-A325-E0E03AA2CEAC}">
      <dsp:nvSpPr>
        <dsp:cNvPr id="0" name=""/>
        <dsp:cNvSpPr/>
      </dsp:nvSpPr>
      <dsp:spPr>
        <a:xfrm>
          <a:off x="4454163" y="1438321"/>
          <a:ext cx="1373385" cy="1648063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0" rIns="13566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Klasa menedżersko-językowa (32 miejsca)</a:t>
          </a:r>
        </a:p>
      </dsp:txBody>
      <dsp:txXfrm>
        <a:off x="4454163" y="2097546"/>
        <a:ext cx="1373385" cy="988837"/>
      </dsp:txXfrm>
    </dsp:sp>
    <dsp:sp modelId="{E22E232A-6918-4B52-BE0F-9C83975C3522}">
      <dsp:nvSpPr>
        <dsp:cNvPr id="0" name=""/>
        <dsp:cNvSpPr/>
      </dsp:nvSpPr>
      <dsp:spPr>
        <a:xfrm>
          <a:off x="4454163" y="1438321"/>
          <a:ext cx="1373385" cy="6592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165100" rIns="135660" bIns="165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04</a:t>
          </a:r>
        </a:p>
      </dsp:txBody>
      <dsp:txXfrm>
        <a:off x="4454163" y="1438321"/>
        <a:ext cx="1373385" cy="659225"/>
      </dsp:txXfrm>
    </dsp:sp>
    <dsp:sp modelId="{D2CF35E3-DE98-4B81-9657-ACC8C74E47C8}">
      <dsp:nvSpPr>
        <dsp:cNvPr id="0" name=""/>
        <dsp:cNvSpPr/>
      </dsp:nvSpPr>
      <dsp:spPr>
        <a:xfrm>
          <a:off x="5937420" y="1438321"/>
          <a:ext cx="1373385" cy="164806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0" rIns="13566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/>
        </a:p>
      </dsp:txBody>
      <dsp:txXfrm>
        <a:off x="5937420" y="2097546"/>
        <a:ext cx="1373385" cy="988837"/>
      </dsp:txXfrm>
    </dsp:sp>
    <dsp:sp modelId="{29AE6FC5-2B7E-48FE-A13D-51D759B5CB22}">
      <dsp:nvSpPr>
        <dsp:cNvPr id="0" name=""/>
        <dsp:cNvSpPr/>
      </dsp:nvSpPr>
      <dsp:spPr>
        <a:xfrm>
          <a:off x="5937420" y="1438321"/>
          <a:ext cx="1373385" cy="6592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660" tIns="165100" rIns="135660" bIns="165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05</a:t>
          </a:r>
        </a:p>
      </dsp:txBody>
      <dsp:txXfrm>
        <a:off x="5937420" y="1438321"/>
        <a:ext cx="1373385" cy="6592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E8C49-5DA8-46AA-ADF6-A3CFDBA2A256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CCEAD2-6D4D-44D3-A597-BD8B09CE450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3075AA-CCC2-4346-A925-192A7095DBE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Technikum ortopedyczne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Technikum weterynaryjne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hlinkClick xmlns:r="http://schemas.openxmlformats.org/officeDocument/2006/relationships" r:id="rId3"/>
            </a:rPr>
            <a:t>http://toswidnica.pl/</a:t>
          </a:r>
          <a:endParaRPr lang="pl-PL" sz="2000" kern="1200" dirty="0"/>
        </a:p>
      </dsp:txBody>
      <dsp:txXfrm>
        <a:off x="1941716" y="718"/>
        <a:ext cx="4571887" cy="1681139"/>
      </dsp:txXfrm>
    </dsp:sp>
    <dsp:sp modelId="{BF09BD2E-AB1F-441C-9E1D-C8BA83A4954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995493-FAC5-41D4-8323-8ABCEEF9076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0A229-409C-4D29-B780-4E6B137C90A0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Branżowa Szkoła I Stopnia "Rzemieślnik” – brak informacji o naborze 2020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hlinkClick xmlns:r="http://schemas.openxmlformats.org/officeDocument/2006/relationships" r:id="rId6"/>
            </a:rPr>
            <a:t>http://rzemieslnik.szkolnastrona.pl/</a:t>
          </a:r>
          <a:endParaRPr lang="en-US" sz="2000" kern="1200" dirty="0"/>
        </a:p>
      </dsp:txBody>
      <dsp:txXfrm>
        <a:off x="1941716" y="2102143"/>
        <a:ext cx="4571887" cy="1681139"/>
      </dsp:txXfrm>
    </dsp:sp>
    <dsp:sp modelId="{C5ECAC34-EF02-45A6-ACE8-A973040476D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582095-9128-4A35-ACB2-3C384E7450A8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F3D352-65F0-4655-ADDB-36DD3EC7FAF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1941716" y="4203567"/>
        <a:ext cx="4571887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4426E-E610-45E3-A2AC-7A216E2FAC55}">
      <dsp:nvSpPr>
        <dsp:cNvPr id="0" name=""/>
        <dsp:cNvSpPr/>
      </dsp:nvSpPr>
      <dsp:spPr>
        <a:xfrm>
          <a:off x="0" y="269888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Liceum Ogólnokształcące – klasa ogólna integracyjna              (20 miejsc) </a:t>
          </a:r>
          <a:endParaRPr lang="en-US" sz="2000" kern="1200" dirty="0"/>
        </a:p>
      </dsp:txBody>
      <dsp:txXfrm>
        <a:off x="85110" y="354998"/>
        <a:ext cx="6343383" cy="1573262"/>
      </dsp:txXfrm>
    </dsp:sp>
    <dsp:sp modelId="{8FA80B36-0C31-47CE-841F-5215415D4F5F}">
      <dsp:nvSpPr>
        <dsp:cNvPr id="0" name=""/>
        <dsp:cNvSpPr/>
      </dsp:nvSpPr>
      <dsp:spPr>
        <a:xfrm>
          <a:off x="0" y="2070971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Szkoła Branżowa I stopnia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(96 miejsc)</a:t>
          </a:r>
          <a:endParaRPr lang="en-US" sz="1800" kern="1200" dirty="0"/>
        </a:p>
      </dsp:txBody>
      <dsp:txXfrm>
        <a:off x="85110" y="2156081"/>
        <a:ext cx="6343383" cy="1573262"/>
      </dsp:txXfrm>
    </dsp:sp>
    <dsp:sp modelId="{700E7C19-05E3-44B2-8F84-481A7509F7E1}">
      <dsp:nvSpPr>
        <dsp:cNvPr id="0" name=""/>
        <dsp:cNvSpPr/>
      </dsp:nvSpPr>
      <dsp:spPr>
        <a:xfrm>
          <a:off x="0" y="3872054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 sz="2000" kern="1200"/>
        </a:p>
      </dsp:txBody>
      <dsp:txXfrm>
        <a:off x="85110" y="3957164"/>
        <a:ext cx="6343383" cy="1573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DED8A-224F-4E17-85FE-858851C57ADD}">
      <dsp:nvSpPr>
        <dsp:cNvPr id="0" name=""/>
        <dsp:cNvSpPr/>
      </dsp:nvSpPr>
      <dsp:spPr>
        <a:xfrm>
          <a:off x="0" y="43908"/>
          <a:ext cx="6513603" cy="5486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Szkoła Branżowa I stopnia</a:t>
          </a:r>
          <a:endParaRPr lang="en-US" sz="1200" kern="1200" dirty="0"/>
        </a:p>
      </dsp:txBody>
      <dsp:txXfrm>
        <a:off x="26783" y="70691"/>
        <a:ext cx="6460037" cy="495090"/>
      </dsp:txXfrm>
    </dsp:sp>
    <dsp:sp modelId="{B63476ED-9B30-4003-9A8A-7B9897F1CBA9}">
      <dsp:nvSpPr>
        <dsp:cNvPr id="0" name=""/>
        <dsp:cNvSpPr/>
      </dsp:nvSpPr>
      <dsp:spPr>
        <a:xfrm>
          <a:off x="0" y="627125"/>
          <a:ext cx="6513603" cy="548656"/>
        </a:xfrm>
        <a:prstGeom prst="round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Monter sieci i instalacji sanitarnych (30 miejsc)</a:t>
          </a:r>
          <a:endParaRPr lang="en-US" sz="1200" kern="1200" dirty="0"/>
        </a:p>
      </dsp:txBody>
      <dsp:txXfrm>
        <a:off x="26783" y="653908"/>
        <a:ext cx="6460037" cy="495090"/>
      </dsp:txXfrm>
    </dsp:sp>
    <dsp:sp modelId="{E18E15AE-A124-49E4-914A-35EFAE1BBA9E}">
      <dsp:nvSpPr>
        <dsp:cNvPr id="0" name=""/>
        <dsp:cNvSpPr/>
      </dsp:nvSpPr>
      <dsp:spPr>
        <a:xfrm>
          <a:off x="0" y="1210342"/>
          <a:ext cx="6513603" cy="548656"/>
        </a:xfrm>
        <a:prstGeom prst="round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Monter zabudowy i robót wykończeniowych w budownictwie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(30 miejsc)</a:t>
          </a:r>
        </a:p>
      </dsp:txBody>
      <dsp:txXfrm>
        <a:off x="26783" y="1237125"/>
        <a:ext cx="6460037" cy="495090"/>
      </dsp:txXfrm>
    </dsp:sp>
    <dsp:sp modelId="{02D02009-63DB-49BA-9D2C-3B7C834625E4}">
      <dsp:nvSpPr>
        <dsp:cNvPr id="0" name=""/>
        <dsp:cNvSpPr/>
      </dsp:nvSpPr>
      <dsp:spPr>
        <a:xfrm>
          <a:off x="0" y="1793559"/>
          <a:ext cx="6513603" cy="548656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Technikum</a:t>
          </a:r>
          <a:endParaRPr lang="en-US" sz="1200" kern="1200" dirty="0"/>
        </a:p>
      </dsp:txBody>
      <dsp:txXfrm>
        <a:off x="26783" y="1820342"/>
        <a:ext cx="6460037" cy="495090"/>
      </dsp:txXfrm>
    </dsp:sp>
    <dsp:sp modelId="{535D4222-3870-49A5-8973-BBD6F18F4949}">
      <dsp:nvSpPr>
        <dsp:cNvPr id="0" name=""/>
        <dsp:cNvSpPr/>
      </dsp:nvSpPr>
      <dsp:spPr>
        <a:xfrm>
          <a:off x="0" y="2376776"/>
          <a:ext cx="6513603" cy="548656"/>
        </a:xfrm>
        <a:prstGeom prst="round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budownictwa  (32 miejsca)</a:t>
          </a:r>
          <a:endParaRPr lang="en-US" sz="1200" kern="1200" dirty="0"/>
        </a:p>
      </dsp:txBody>
      <dsp:txXfrm>
        <a:off x="26783" y="2403559"/>
        <a:ext cx="6460037" cy="495090"/>
      </dsp:txXfrm>
    </dsp:sp>
    <dsp:sp modelId="{85434C5C-D5BB-4DBF-8C1D-78834C0631CC}">
      <dsp:nvSpPr>
        <dsp:cNvPr id="0" name=""/>
        <dsp:cNvSpPr/>
      </dsp:nvSpPr>
      <dsp:spPr>
        <a:xfrm>
          <a:off x="0" y="2959993"/>
          <a:ext cx="6513603" cy="548656"/>
        </a:xfrm>
        <a:prstGeom prst="round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elektryk  (32 miejsca)</a:t>
          </a:r>
          <a:endParaRPr lang="en-US" sz="1200" kern="1200" dirty="0"/>
        </a:p>
      </dsp:txBody>
      <dsp:txXfrm>
        <a:off x="26783" y="2986776"/>
        <a:ext cx="6460037" cy="495090"/>
      </dsp:txXfrm>
    </dsp:sp>
    <dsp:sp modelId="{73540B73-5A09-409E-B7DC-7611C6FAD35C}">
      <dsp:nvSpPr>
        <dsp:cNvPr id="0" name=""/>
        <dsp:cNvSpPr/>
      </dsp:nvSpPr>
      <dsp:spPr>
        <a:xfrm>
          <a:off x="0" y="3543209"/>
          <a:ext cx="6513603" cy="54865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elektronik (16 miejsc)</a:t>
          </a:r>
          <a:endParaRPr lang="en-US" sz="1200" kern="1200" dirty="0"/>
        </a:p>
      </dsp:txBody>
      <dsp:txXfrm>
        <a:off x="26783" y="3569992"/>
        <a:ext cx="6460037" cy="495090"/>
      </dsp:txXfrm>
    </dsp:sp>
    <dsp:sp modelId="{5EBFDEEE-EA9A-4F1C-A188-2FE153C60223}">
      <dsp:nvSpPr>
        <dsp:cNvPr id="0" name=""/>
        <dsp:cNvSpPr/>
      </dsp:nvSpPr>
      <dsp:spPr>
        <a:xfrm>
          <a:off x="0" y="4126426"/>
          <a:ext cx="6513603" cy="548656"/>
        </a:xfrm>
        <a:prstGeom prst="round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urządzeń i systemów energetyki odnawialnej (16 miejsc)</a:t>
          </a:r>
        </a:p>
      </dsp:txBody>
      <dsp:txXfrm>
        <a:off x="26783" y="4153209"/>
        <a:ext cx="6460037" cy="495090"/>
      </dsp:txXfrm>
    </dsp:sp>
    <dsp:sp modelId="{A03F4953-4936-4396-A12A-8BADEE6848EA}">
      <dsp:nvSpPr>
        <dsp:cNvPr id="0" name=""/>
        <dsp:cNvSpPr/>
      </dsp:nvSpPr>
      <dsp:spPr>
        <a:xfrm>
          <a:off x="0" y="4698659"/>
          <a:ext cx="6513603" cy="548656"/>
        </a:xfrm>
        <a:prstGeom prst="round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informatyk (32 miejsca)</a:t>
          </a:r>
          <a:endParaRPr lang="en-US" sz="1200" kern="1200" dirty="0"/>
        </a:p>
      </dsp:txBody>
      <dsp:txXfrm>
        <a:off x="26783" y="4725442"/>
        <a:ext cx="6460037" cy="495090"/>
      </dsp:txXfrm>
    </dsp:sp>
    <dsp:sp modelId="{B6B2B7F2-AA6A-4A91-8F0B-5C7D898C18F4}">
      <dsp:nvSpPr>
        <dsp:cNvPr id="0" name=""/>
        <dsp:cNvSpPr/>
      </dsp:nvSpPr>
      <dsp:spPr>
        <a:xfrm>
          <a:off x="0" y="5292860"/>
          <a:ext cx="6513603" cy="54865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Technik programista ( 32 miejsca)</a:t>
          </a:r>
        </a:p>
      </dsp:txBody>
      <dsp:txXfrm>
        <a:off x="26783" y="5319643"/>
        <a:ext cx="6460037" cy="495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8D3-81A5-46E0-BB9B-A85E1ADFCF3B}">
      <dsp:nvSpPr>
        <dsp:cNvPr id="0" name=""/>
        <dsp:cNvSpPr/>
      </dsp:nvSpPr>
      <dsp:spPr>
        <a:xfrm>
          <a:off x="0" y="61188"/>
          <a:ext cx="6513603" cy="10973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/>
            <a:t>Technikum</a:t>
          </a:r>
          <a:endParaRPr lang="en-US" sz="2400" kern="1200"/>
        </a:p>
      </dsp:txBody>
      <dsp:txXfrm>
        <a:off x="53566" y="114754"/>
        <a:ext cx="6406471" cy="990181"/>
      </dsp:txXfrm>
    </dsp:sp>
    <dsp:sp modelId="{395A03FA-0317-430F-902F-787587012AD1}">
      <dsp:nvSpPr>
        <dsp:cNvPr id="0" name=""/>
        <dsp:cNvSpPr/>
      </dsp:nvSpPr>
      <dsp:spPr>
        <a:xfrm>
          <a:off x="0" y="1275351"/>
          <a:ext cx="6513603" cy="1097313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Technik organizacji turystyki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(32 miejsca)</a:t>
          </a:r>
          <a:endParaRPr lang="en-US" sz="2400" kern="1200" dirty="0"/>
        </a:p>
      </dsp:txBody>
      <dsp:txXfrm>
        <a:off x="53566" y="1328917"/>
        <a:ext cx="6406471" cy="990181"/>
      </dsp:txXfrm>
    </dsp:sp>
    <dsp:sp modelId="{A4FB1EFE-4162-4270-955F-ADB9D951B3FC}">
      <dsp:nvSpPr>
        <dsp:cNvPr id="0" name=""/>
        <dsp:cNvSpPr/>
      </dsp:nvSpPr>
      <dsp:spPr>
        <a:xfrm>
          <a:off x="0" y="2394056"/>
          <a:ext cx="6513603" cy="109731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Technik hotelarstwa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(32 miejsca)</a:t>
          </a:r>
          <a:endParaRPr lang="en-US" sz="2400" kern="1200" dirty="0"/>
        </a:p>
      </dsp:txBody>
      <dsp:txXfrm>
        <a:off x="53566" y="2447622"/>
        <a:ext cx="6406471" cy="990181"/>
      </dsp:txXfrm>
    </dsp:sp>
    <dsp:sp modelId="{695F6BC4-D658-4C01-B7A5-12D9C7483999}">
      <dsp:nvSpPr>
        <dsp:cNvPr id="0" name=""/>
        <dsp:cNvSpPr/>
      </dsp:nvSpPr>
      <dsp:spPr>
        <a:xfrm>
          <a:off x="0" y="3560489"/>
          <a:ext cx="6513603" cy="1097313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Technik żywienia i usług gastronomicznych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(32 miejsca)</a:t>
          </a:r>
          <a:endParaRPr lang="en-US" sz="2400" kern="1200" dirty="0"/>
        </a:p>
      </dsp:txBody>
      <dsp:txXfrm>
        <a:off x="53566" y="3614055"/>
        <a:ext cx="6406471" cy="990181"/>
      </dsp:txXfrm>
    </dsp:sp>
    <dsp:sp modelId="{2FACE52D-BE8C-4A75-B345-1CD0C88E75B7}">
      <dsp:nvSpPr>
        <dsp:cNvPr id="0" name=""/>
        <dsp:cNvSpPr/>
      </dsp:nvSpPr>
      <dsp:spPr>
        <a:xfrm>
          <a:off x="0" y="4747006"/>
          <a:ext cx="6513603" cy="109731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/>
        </a:p>
      </dsp:txBody>
      <dsp:txXfrm>
        <a:off x="53566" y="4800572"/>
        <a:ext cx="6406471" cy="990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C2C91-ECC3-4BBA-BD91-5BBE01A2F95E}">
      <dsp:nvSpPr>
        <dsp:cNvPr id="0" name=""/>
        <dsp:cNvSpPr/>
      </dsp:nvSpPr>
      <dsp:spPr>
        <a:xfrm>
          <a:off x="0" y="763838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mechatronik</a:t>
          </a:r>
          <a:r>
            <a:rPr lang="pl-PL" sz="2700" kern="1200" dirty="0"/>
            <a:t> ( mechanika, elektronika, informatyka) 32 miejsca</a:t>
          </a:r>
          <a:endParaRPr lang="en-US" sz="2700" kern="1200" dirty="0"/>
        </a:p>
      </dsp:txBody>
      <dsp:txXfrm>
        <a:off x="31613" y="795451"/>
        <a:ext cx="10452374" cy="584369"/>
      </dsp:txXfrm>
    </dsp:sp>
    <dsp:sp modelId="{B1F734B3-D834-4BE0-9AE0-6FE3B0814685}">
      <dsp:nvSpPr>
        <dsp:cNvPr id="0" name=""/>
        <dsp:cNvSpPr/>
      </dsp:nvSpPr>
      <dsp:spPr>
        <a:xfrm>
          <a:off x="0" y="1489193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pojazdów samochodowych (32 miejsca)</a:t>
          </a:r>
          <a:endParaRPr lang="en-US" sz="2700" kern="1200" dirty="0"/>
        </a:p>
      </dsp:txBody>
      <dsp:txXfrm>
        <a:off x="31613" y="1520806"/>
        <a:ext cx="10452374" cy="584369"/>
      </dsp:txXfrm>
    </dsp:sp>
    <dsp:sp modelId="{E94C7517-71C4-4BFF-9A80-3C287EA751D7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spedytor (48 miejsc)</a:t>
          </a:r>
          <a:endParaRPr lang="en-US" sz="2700" kern="1200" dirty="0"/>
        </a:p>
      </dsp:txBody>
      <dsp:txXfrm>
        <a:off x="31613" y="2246162"/>
        <a:ext cx="10452374" cy="584369"/>
      </dsp:txXfrm>
    </dsp:sp>
    <dsp:sp modelId="{53534EA2-BA23-4CCA-B31A-94D11A7711FF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Technik mechanik (48 miejsc)</a:t>
          </a:r>
          <a:endParaRPr lang="en-US" sz="2700" kern="1200" dirty="0"/>
        </a:p>
      </dsp:txBody>
      <dsp:txXfrm>
        <a:off x="31613" y="2971517"/>
        <a:ext cx="10452374" cy="584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D252B-A935-43DE-B610-1E1741417C45}">
      <dsp:nvSpPr>
        <dsp:cNvPr id="0" name=""/>
        <dsp:cNvSpPr/>
      </dsp:nvSpPr>
      <dsp:spPr>
        <a:xfrm>
          <a:off x="0" y="28063"/>
          <a:ext cx="6513603" cy="2028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100" b="1" kern="1200"/>
            <a:t>Branżowa Szkoła I Stopnia</a:t>
          </a:r>
          <a:endParaRPr lang="en-US" sz="5100" kern="1200"/>
        </a:p>
      </dsp:txBody>
      <dsp:txXfrm>
        <a:off x="99037" y="127100"/>
        <a:ext cx="6315529" cy="1830706"/>
      </dsp:txXfrm>
    </dsp:sp>
    <dsp:sp modelId="{E354818E-E824-4460-BF7B-67C10B2A0D4F}">
      <dsp:nvSpPr>
        <dsp:cNvPr id="0" name=""/>
        <dsp:cNvSpPr/>
      </dsp:nvSpPr>
      <dsp:spPr>
        <a:xfrm>
          <a:off x="0" y="2056843"/>
          <a:ext cx="6513603" cy="380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4000" kern="1200" dirty="0"/>
            <a:t>Mechanik pojazdów samochodowych (32 miejsca)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4000" kern="1200" dirty="0"/>
            <a:t>Operator obrabiarek skrawających (32 miejsca)</a:t>
          </a:r>
          <a:endParaRPr lang="en-US" sz="4000" kern="1200" dirty="0"/>
        </a:p>
      </dsp:txBody>
      <dsp:txXfrm>
        <a:off x="0" y="2056843"/>
        <a:ext cx="6513603" cy="3800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18731-1C5E-4512-9C44-0921729C27D9}">
      <dsp:nvSpPr>
        <dsp:cNvPr id="0" name=""/>
        <dsp:cNvSpPr/>
      </dsp:nvSpPr>
      <dsp:spPr>
        <a:xfrm>
          <a:off x="0" y="11482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/>
            <a:t>Technikum</a:t>
          </a:r>
          <a:endParaRPr lang="en-US" sz="3200" kern="1200"/>
        </a:p>
      </dsp:txBody>
      <dsp:txXfrm>
        <a:off x="96010" y="210833"/>
        <a:ext cx="6321583" cy="1774750"/>
      </dsp:txXfrm>
    </dsp:sp>
    <dsp:sp modelId="{D6C02464-0CD2-46CD-A1FA-B35F196A9BAA}">
      <dsp:nvSpPr>
        <dsp:cNvPr id="0" name=""/>
        <dsp:cNvSpPr/>
      </dsp:nvSpPr>
      <dsp:spPr>
        <a:xfrm>
          <a:off x="0" y="2081593"/>
          <a:ext cx="6513603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ekonomista (64 miejsca)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reklamy (32 miejsca)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grafiki i poligrafii cyfrowej (16 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Technik fotografii i multimediów (16 miejsc)</a:t>
          </a:r>
          <a:endParaRPr lang="en-US" sz="2500" kern="1200" dirty="0"/>
        </a:p>
      </dsp:txBody>
      <dsp:txXfrm>
        <a:off x="0" y="2081593"/>
        <a:ext cx="6513603" cy="1722240"/>
      </dsp:txXfrm>
    </dsp:sp>
    <dsp:sp modelId="{A0786BA0-E6F3-4046-8967-13D8B56995DF}">
      <dsp:nvSpPr>
        <dsp:cNvPr id="0" name=""/>
        <dsp:cNvSpPr/>
      </dsp:nvSpPr>
      <dsp:spPr>
        <a:xfrm>
          <a:off x="0" y="380383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Liceum ogólnokształcące- klasa piłki siatkowej dziewcząt i chłopców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 (24 miejsca)</a:t>
          </a:r>
          <a:endParaRPr lang="en-US" sz="3200" kern="1200" dirty="0"/>
        </a:p>
      </dsp:txBody>
      <dsp:txXfrm>
        <a:off x="96010" y="3899843"/>
        <a:ext cx="6321583" cy="1774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E2AF8-EC26-45D7-94F1-C9DC00A90FD6}">
      <dsp:nvSpPr>
        <dsp:cNvPr id="0" name=""/>
        <dsp:cNvSpPr/>
      </dsp:nvSpPr>
      <dsp:spPr>
        <a:xfrm>
          <a:off x="0" y="672"/>
          <a:ext cx="6513603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Biologiczno-chemiczna (32 miejsca)</a:t>
          </a:r>
          <a:endParaRPr lang="en-US" sz="2800" kern="1200" dirty="0"/>
        </a:p>
      </dsp:txBody>
      <dsp:txXfrm>
        <a:off x="54298" y="54970"/>
        <a:ext cx="6405007" cy="1003708"/>
      </dsp:txXfrm>
    </dsp:sp>
    <dsp:sp modelId="{EC41B8C2-428F-43C4-9F2C-6168BDC3A806}">
      <dsp:nvSpPr>
        <dsp:cNvPr id="0" name=""/>
        <dsp:cNvSpPr/>
      </dsp:nvSpPr>
      <dsp:spPr>
        <a:xfrm>
          <a:off x="0" y="1193616"/>
          <a:ext cx="6513603" cy="111230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Matematyczno-geograficzna (32 miejsca)</a:t>
          </a:r>
        </a:p>
      </dsp:txBody>
      <dsp:txXfrm>
        <a:off x="54298" y="1247914"/>
        <a:ext cx="6405007" cy="1003708"/>
      </dsp:txXfrm>
    </dsp:sp>
    <dsp:sp modelId="{B57F0B31-28B3-43C7-96D7-D83A3595C188}">
      <dsp:nvSpPr>
        <dsp:cNvPr id="0" name=""/>
        <dsp:cNvSpPr/>
      </dsp:nvSpPr>
      <dsp:spPr>
        <a:xfrm>
          <a:off x="0" y="2386560"/>
          <a:ext cx="6513603" cy="111230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Klasa politechniczna pod patronatem Politechniki Wrocławskiej (32 miejsca)</a:t>
          </a:r>
          <a:endParaRPr lang="en-US" sz="2800" kern="1200" dirty="0"/>
        </a:p>
      </dsp:txBody>
      <dsp:txXfrm>
        <a:off x="54298" y="2440858"/>
        <a:ext cx="6405007" cy="1003708"/>
      </dsp:txXfrm>
    </dsp:sp>
    <dsp:sp modelId="{4F722BC5-5AF4-4A02-B57C-9E376E2DE493}">
      <dsp:nvSpPr>
        <dsp:cNvPr id="0" name=""/>
        <dsp:cNvSpPr/>
      </dsp:nvSpPr>
      <dsp:spPr>
        <a:xfrm>
          <a:off x="0" y="3579505"/>
          <a:ext cx="6513603" cy="111230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Klasa humanistyczna (32 miejsca)</a:t>
          </a:r>
          <a:endParaRPr lang="en-US" sz="2800" kern="1200" dirty="0"/>
        </a:p>
      </dsp:txBody>
      <dsp:txXfrm>
        <a:off x="54298" y="3633803"/>
        <a:ext cx="6405007" cy="1003708"/>
      </dsp:txXfrm>
    </dsp:sp>
    <dsp:sp modelId="{ED47A33F-2337-4105-BCC4-AFA681B2FAF7}">
      <dsp:nvSpPr>
        <dsp:cNvPr id="0" name=""/>
        <dsp:cNvSpPr/>
      </dsp:nvSpPr>
      <dsp:spPr>
        <a:xfrm>
          <a:off x="0" y="4772449"/>
          <a:ext cx="6513603" cy="11123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Klasa językowo-matematyczna (32 miejsca)</a:t>
          </a:r>
          <a:endParaRPr lang="en-US" sz="2800" kern="1200" dirty="0"/>
        </a:p>
      </dsp:txBody>
      <dsp:txXfrm>
        <a:off x="54298" y="4826747"/>
        <a:ext cx="6405007" cy="10037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08AD3-B459-49E4-9BF3-364A947267C6}">
      <dsp:nvSpPr>
        <dsp:cNvPr id="0" name=""/>
        <dsp:cNvSpPr/>
      </dsp:nvSpPr>
      <dsp:spPr>
        <a:xfrm>
          <a:off x="1" y="639090"/>
          <a:ext cx="7197429" cy="369747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2E8E1-FB69-4CBC-A69A-BB163B9940CD}">
      <dsp:nvSpPr>
        <dsp:cNvPr id="0" name=""/>
        <dsp:cNvSpPr/>
      </dsp:nvSpPr>
      <dsp:spPr>
        <a:xfrm>
          <a:off x="3739" y="1833060"/>
          <a:ext cx="1609112" cy="19959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Matematyczno-fizyczna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 (32 miejsca)</a:t>
          </a:r>
          <a:endParaRPr lang="en-US" sz="1800" kern="1200" dirty="0"/>
        </a:p>
      </dsp:txBody>
      <dsp:txXfrm>
        <a:off x="82289" y="1911610"/>
        <a:ext cx="1452012" cy="1838873"/>
      </dsp:txXfrm>
    </dsp:sp>
    <dsp:sp modelId="{4B4D1AE2-4BA1-4E56-91AF-DF1CF94A714A}">
      <dsp:nvSpPr>
        <dsp:cNvPr id="0" name=""/>
        <dsp:cNvSpPr/>
      </dsp:nvSpPr>
      <dsp:spPr>
        <a:xfrm>
          <a:off x="1676638" y="1835916"/>
          <a:ext cx="1275716" cy="1990261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Biologiczno</a:t>
          </a:r>
          <a:r>
            <a:rPr lang="pl-PL" sz="1600" kern="1200" dirty="0"/>
            <a:t> – chemiczna z zajęciami laboratoryjnymi (32 miejsca)</a:t>
          </a:r>
          <a:endParaRPr lang="en-US" sz="1600" kern="1200" dirty="0"/>
        </a:p>
      </dsp:txBody>
      <dsp:txXfrm>
        <a:off x="1738913" y="1898191"/>
        <a:ext cx="1151166" cy="1865711"/>
      </dsp:txXfrm>
    </dsp:sp>
    <dsp:sp modelId="{955560EF-AA15-4208-A6B1-9477F0BDB4CC}">
      <dsp:nvSpPr>
        <dsp:cNvPr id="0" name=""/>
        <dsp:cNvSpPr/>
      </dsp:nvSpPr>
      <dsp:spPr>
        <a:xfrm>
          <a:off x="3016141" y="1835916"/>
          <a:ext cx="1275716" cy="199026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Biologiczna z elementami nauk medycznych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(32 miejsca)</a:t>
          </a:r>
        </a:p>
      </dsp:txBody>
      <dsp:txXfrm>
        <a:off x="3078416" y="1898191"/>
        <a:ext cx="1151166" cy="1865711"/>
      </dsp:txXfrm>
    </dsp:sp>
    <dsp:sp modelId="{6C60B965-7A0B-4E98-8CF5-B87A3836F698}">
      <dsp:nvSpPr>
        <dsp:cNvPr id="0" name=""/>
        <dsp:cNvSpPr/>
      </dsp:nvSpPr>
      <dsp:spPr>
        <a:xfrm>
          <a:off x="4355643" y="1835916"/>
          <a:ext cx="1498546" cy="1990261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Lingwistyczna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 (32 miejsca)</a:t>
          </a:r>
          <a:endParaRPr lang="en-US" sz="1600" kern="1200" dirty="0"/>
        </a:p>
      </dsp:txBody>
      <dsp:txXfrm>
        <a:off x="4428796" y="1909069"/>
        <a:ext cx="1352240" cy="1843955"/>
      </dsp:txXfrm>
    </dsp:sp>
    <dsp:sp modelId="{A87CDEE7-7545-47A4-9064-58F9A28D2E8E}">
      <dsp:nvSpPr>
        <dsp:cNvPr id="0" name=""/>
        <dsp:cNvSpPr/>
      </dsp:nvSpPr>
      <dsp:spPr>
        <a:xfrm>
          <a:off x="5917976" y="1835916"/>
          <a:ext cx="1275716" cy="19902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Klasa językowo-matematyczna     ( 32 miejsca)</a:t>
          </a:r>
          <a:endParaRPr lang="en-US" sz="1300" kern="1200" dirty="0"/>
        </a:p>
      </dsp:txBody>
      <dsp:txXfrm>
        <a:off x="5980251" y="1898191"/>
        <a:ext cx="1151166" cy="1865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6A20C-60E9-414D-9DB8-E977A98CD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FAD510-E63E-4B7D-A41B-D6D7CF7B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07BEC1-CE56-4C6B-9082-053E1623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52128B-9A0B-43A1-8207-D32934E3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89946E-5D9C-428F-AC85-6D590909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4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9F601-5D3F-4EDC-8267-EAF9657C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B55792-A09D-40DD-863E-71BFE6089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4E33C9-C554-42D3-A21C-C0ABA339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0E4ADA-A1C3-4C71-8D56-39424359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0FB6A6-62BC-4A7F-8F10-2745588C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EEDC9E-9E33-4D97-B3B0-7906CFBDB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345B81-E494-4D3E-84B9-D47FBF45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01E7DC-5828-4B1D-9738-5C83BDF1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0F1AD8-4ECB-408B-8E66-FBE8B5D3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372994-AB5D-4152-B3B9-A1BEF7B2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4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BE97C2-2C67-45DB-99D6-F4660453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C74C6-9916-456E-8BFF-6866F701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021FDE-ACAB-41F1-9B50-8F265CF6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CBD642-515A-4B1A-8E4C-F6606139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600F52-D426-4C69-B312-1456DAD1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3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451E7-F67E-466E-B0D6-D8E41DC4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FE9210-7122-4EE2-8ACD-520E733A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6A6074-90A4-4340-86A5-EB86421F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DE2543-0F6F-4FF7-B2E7-EA7DE019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13C95-3D6B-4313-A96D-5D260A0F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25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CB3617-319C-4360-BA97-2A09E730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872D74-7681-4FF0-BA70-9A7958DF2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B9B8B3-9456-4296-A2DD-A4C1E68E0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C2E315-386E-4F23-B124-AE832B92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3DEE33-868A-4ACA-8E36-9581223F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0F3FBA-A1AD-438A-9433-97445B22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13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DE22C-98B8-4E8A-8DFE-4BE74DD2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3D143E-911D-4328-95F8-CDEF83A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5A77D4-3A57-4C1E-9269-3A671C024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9E583DA-0D20-46F0-A780-C5E1138DA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A02D129-948E-4522-9777-2AB36D06A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E7781B-E60C-4356-955F-12570D41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F518E5-FBCB-4CF0-AA60-7EDDA85D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B211A7E-6663-40E3-A397-2AB7288B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29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74B53C-B829-4FF0-9C13-D0EC1CA4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FBE4CD6-C66C-42A7-81E6-DA5489CD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8A7F3A-DCD2-48EB-9191-564426AC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FAE83A-85DB-409E-BBDC-A188F32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6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7CE6A3-C487-4C1A-ADF4-8564A9DA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802F16-06CB-4AC5-9892-AC1BFFA0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EBEDB6-4F3F-4E14-A074-2F2229D2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28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42012-57B5-4510-B54F-E77B4E09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54AE06-CB30-44D7-93FF-D6D3409D1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9502BDB-45AB-4E45-8FDA-CAC41D04B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C77A8C-525E-4700-BA79-83CA30A4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1CFAE94-3E28-4B42-AB41-83ECCC25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2D5F29-C7E3-4B85-86E9-F06CB5C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7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64AD20-017F-403B-AB4F-1B7FA4DB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CE01AB3-6CA6-4D1B-935B-71DFD74CD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0B967ED-8CE4-45E5-A78D-53AB33183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68EC4B-5632-4520-940D-A086605E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C8344CF-59BD-4AF8-B9D0-A926B257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A72FCF-1240-4D02-B45E-419B91B8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9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996A7BC-A40C-4984-B088-746341E4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F62238-6B35-4B32-A1CF-3B0C1374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956077-F457-4989-B94C-2941F2A2A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364E-58D5-4D81-B706-B8636E562D1F}" type="datetimeFigureOut">
              <a:rPr lang="pl-PL" smtClean="0"/>
              <a:t>2023-03-27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6DAD28-58C4-4BE9-A136-1DB5BE4C9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EB3C1E-90E5-42FE-991A-49C332928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60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hyperlink" Target="http://www.kasprowiczani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http://www.lo2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hyperlink" Target="http://www.lo3.net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okrzeszow.edupage.org/a/kierunki-ksztalcenia" TargetMode="External"/><Relationship Id="rId2" Type="http://schemas.openxmlformats.org/officeDocument/2006/relationships/hyperlink" Target="http://www.zs-zarow.powiat.swidnica.pl/recruit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.strzegom.pl/" TargetMode="External"/><Relationship Id="rId2" Type="http://schemas.openxmlformats.org/officeDocument/2006/relationships/hyperlink" Target="http://www.loswiebodzice.net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https://www.liceum.teb.pl/miasta/swidnica/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zs1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zsbe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zsht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://www.zsm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ekonomik.com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2AF2A51-EF34-4768-B4A4-3A757497B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OFERTA EDUKACYJNA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00D17C-E8D2-42D5-BF5E-93C37396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pl-PL" dirty="0"/>
              <a:t>POWIAT ŚWIDNICKI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2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2B78448-EA45-4D70-8483-0D68BC39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I LO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ul. Pionierów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www.kasprowiczanie.com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3A9C7A1-BB8A-46ED-ACDB-5BDC91EDE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95700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91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0747912-A591-4197-9F8B-0DD13625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62" y="685800"/>
            <a:ext cx="3171129" cy="510540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II LO</a:t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 err="1">
                <a:solidFill>
                  <a:srgbClr val="FFFFFF"/>
                </a:solidFill>
              </a:rPr>
              <a:t>ul.Równa</a:t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>
                <a:hlinkClick r:id="rId2"/>
              </a:rPr>
              <a:t>www.lo2.swidnica.pl</a:t>
            </a:r>
            <a:r>
              <a:rPr lang="pl-PL" sz="4000" dirty="0"/>
              <a:t> </a:t>
            </a:r>
            <a:endParaRPr lang="pl-PL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92B3BBD-C8B7-42CC-ABF8-9BE90E8A4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918553"/>
              </p:ext>
            </p:extLst>
          </p:nvPr>
        </p:nvGraphicFramePr>
        <p:xfrm>
          <a:off x="4850405" y="815546"/>
          <a:ext cx="7197433" cy="4975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23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CBA69C2-6333-4A87-94FF-DACF6842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2600" dirty="0">
                <a:solidFill>
                  <a:srgbClr val="FFFFFF"/>
                </a:solidFill>
              </a:rPr>
              <a:t>III LO, ul. M. Skłodowskiej –Curie</a:t>
            </a:r>
            <a:br>
              <a:rPr lang="pl-PL" sz="2600" dirty="0">
                <a:solidFill>
                  <a:srgbClr val="FFFFFF"/>
                </a:solidFill>
              </a:rPr>
            </a:br>
            <a:r>
              <a:rPr lang="pl-PL" sz="2800" dirty="0">
                <a:hlinkClick r:id="rId2"/>
              </a:rPr>
              <a:t>www.lo3.net.pl</a:t>
            </a:r>
            <a:r>
              <a:rPr lang="pl-PL" sz="2800" dirty="0"/>
              <a:t> </a:t>
            </a:r>
            <a:endParaRPr lang="pl-PL" sz="26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8080D0B-7006-4C77-966B-DEF54264C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956529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4C520099-1290-2C5B-CBD2-F98C195E25A7}"/>
              </a:ext>
            </a:extLst>
          </p:cNvPr>
          <p:cNvSpPr txBox="1"/>
          <p:nvPr/>
        </p:nvSpPr>
        <p:spPr>
          <a:xfrm>
            <a:off x="10164932" y="3258105"/>
            <a:ext cx="1020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Klasa psychologiczno-społeczna (32 miejsca)</a:t>
            </a:r>
          </a:p>
        </p:txBody>
      </p:sp>
    </p:spTree>
    <p:extLst>
      <p:ext uri="{BB962C8B-B14F-4D97-AF65-F5344CB8AC3E}">
        <p14:creationId xmlns:p14="http://schemas.microsoft.com/office/powerpoint/2010/main" val="289490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0F0C5B-95A9-4B66-A2F3-E94973B8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CB49C4-43DE-486F-8E02-9B822350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1900" b="1" dirty="0"/>
              <a:t>ZESPÓŁ SZKÓŁ w Żarowie</a:t>
            </a:r>
          </a:p>
          <a:p>
            <a:pPr>
              <a:buFontTx/>
              <a:buChar char="-"/>
            </a:pPr>
            <a:r>
              <a:rPr lang="pl-PL" sz="1900" dirty="0"/>
              <a:t>Technik transportu kolejowego</a:t>
            </a:r>
          </a:p>
          <a:p>
            <a:pPr>
              <a:buFontTx/>
              <a:buChar char="-"/>
            </a:pPr>
            <a:r>
              <a:rPr lang="pl-PL" sz="1900" dirty="0"/>
              <a:t>Technik eksploatacji portów i terminali</a:t>
            </a:r>
          </a:p>
          <a:p>
            <a:pPr>
              <a:buFontTx/>
              <a:buChar char="-"/>
            </a:pPr>
            <a:r>
              <a:rPr lang="pl-PL" sz="1900" dirty="0"/>
              <a:t>Szkoła Branżowa - wielozawodowa</a:t>
            </a:r>
          </a:p>
          <a:p>
            <a:pPr marL="0" indent="0">
              <a:buNone/>
            </a:pPr>
            <a:r>
              <a:rPr lang="pl-PL" sz="1900" dirty="0">
                <a:hlinkClick r:id="rId2"/>
              </a:rPr>
              <a:t>http://www.zs-zarow.powiat.swidnica.pl/recruit.html</a:t>
            </a:r>
            <a:endParaRPr lang="pl-PL" sz="19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601972F-6B7E-4027-B319-C83AA64AF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pl-PL" sz="1900" dirty="0"/>
              <a:t>ZESPÓŁ SZKÓŁ KSZTAŁCENIA ROLNICZEGO W MOKRZESZOWIE</a:t>
            </a:r>
          </a:p>
          <a:p>
            <a:r>
              <a:rPr lang="pl-PL" sz="1900" dirty="0"/>
              <a:t>Technik hodowca koni</a:t>
            </a:r>
          </a:p>
          <a:p>
            <a:r>
              <a:rPr lang="pl-PL" sz="1900" dirty="0"/>
              <a:t>Technik agrobiznesu</a:t>
            </a:r>
          </a:p>
          <a:p>
            <a:r>
              <a:rPr lang="pl-PL" sz="1900" dirty="0"/>
              <a:t>Technik żywienia i usług gastronomicznych</a:t>
            </a:r>
          </a:p>
          <a:p>
            <a:r>
              <a:rPr lang="pl-PL" sz="1900" dirty="0"/>
              <a:t>Technik architektury krajobrazu</a:t>
            </a:r>
          </a:p>
          <a:p>
            <a:r>
              <a:rPr lang="pl-PL" sz="1900" dirty="0"/>
              <a:t>Mechanik- operator pojazdów i maszyn rolniczych</a:t>
            </a:r>
          </a:p>
          <a:p>
            <a:r>
              <a:rPr lang="pl-PL" sz="1900" dirty="0"/>
              <a:t>Kucharz</a:t>
            </a:r>
          </a:p>
          <a:p>
            <a:pPr marL="0" indent="0">
              <a:buNone/>
            </a:pPr>
            <a:r>
              <a:rPr lang="pl-PL" sz="1900" dirty="0">
                <a:hlinkClick r:id="rId3"/>
              </a:rPr>
              <a:t>https://mokrzeszow.edupage.org/a/kierunki-ksztalcenia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55379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052B365-1165-4A94-BF8B-BF22A669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D3AEE-D650-4D63-9E13-3016B54DF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2209287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pl-PL" sz="1800" b="1" dirty="0"/>
              <a:t>LO W ŚWIEBODZICACH</a:t>
            </a:r>
          </a:p>
          <a:p>
            <a:r>
              <a:rPr lang="pl-PL" sz="1800" dirty="0"/>
              <a:t>Klasa matematyczno-lingwistyczna     ( 32 miejsca)</a:t>
            </a:r>
          </a:p>
          <a:p>
            <a:r>
              <a:rPr lang="pl-PL" sz="1800" dirty="0"/>
              <a:t>Klasa biologiczno-chemiczna     (32 miejsca)</a:t>
            </a:r>
          </a:p>
          <a:p>
            <a:r>
              <a:rPr lang="pl-PL" sz="1800" dirty="0"/>
              <a:t>Klasa humanistyczno-medialna (32 miejsca)</a:t>
            </a:r>
          </a:p>
          <a:p>
            <a:pPr marL="0" indent="0">
              <a:buNone/>
            </a:pPr>
            <a:r>
              <a:rPr lang="pl-PL" sz="1800" dirty="0">
                <a:hlinkClick r:id="rId2"/>
              </a:rPr>
              <a:t>www.loswiebodzice.net</a:t>
            </a:r>
            <a:endParaRPr lang="pl-PL" sz="1800" dirty="0"/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6967F1D-E859-4CBD-848B-C98334DA2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1900" b="1" dirty="0"/>
              <a:t>LO W STRZEGOMIU</a:t>
            </a:r>
          </a:p>
          <a:p>
            <a:r>
              <a:rPr lang="pl-PL" sz="1900" dirty="0"/>
              <a:t>Klasa społeczno-medialna (32 miejsca)</a:t>
            </a:r>
          </a:p>
          <a:p>
            <a:r>
              <a:rPr lang="pl-PL" sz="1900" dirty="0"/>
              <a:t>Klasa mundurowa (32 miejsca)</a:t>
            </a:r>
          </a:p>
          <a:p>
            <a:r>
              <a:rPr lang="pl-PL" sz="1900" dirty="0"/>
              <a:t>Klasa matematyczno-fizyczna ( 32 miejsca)</a:t>
            </a:r>
          </a:p>
          <a:p>
            <a:r>
              <a:rPr lang="pl-PL" sz="1900" dirty="0"/>
              <a:t>Klasa biologiczno-turystyczna (32 miejsca)</a:t>
            </a:r>
          </a:p>
          <a:p>
            <a:r>
              <a:rPr lang="pl-PL" sz="2000" dirty="0">
                <a:hlinkClick r:id="rId3"/>
              </a:rPr>
              <a:t>www.lo.strzegom.pl</a:t>
            </a:r>
            <a:r>
              <a:rPr lang="pl-PL" sz="2000" dirty="0"/>
              <a:t> 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30840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5B3470-27D5-41AE-A4F8-9281BDB7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Szkoły niepubliczne</a:t>
            </a: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321DCE60-FFD2-4874-A404-966F0840F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79493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77F7FAAD-F180-45FC-82A1-BB12A4861920}"/>
              </a:ext>
            </a:extLst>
          </p:cNvPr>
          <p:cNvSpPr txBox="1"/>
          <p:nvPr/>
        </p:nvSpPr>
        <p:spPr>
          <a:xfrm>
            <a:off x="7164280" y="5113538"/>
            <a:ext cx="4164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TEB Edukacja – Liceum Ogólnokształcące</a:t>
            </a:r>
          </a:p>
          <a:p>
            <a:r>
              <a:rPr lang="pl-PL" dirty="0">
                <a:hlinkClick r:id="rId7"/>
              </a:rPr>
              <a:t>https://www.liceum.teb.pl/miasta/swidnica/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4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583564-19CF-4B8A-A28F-9A3A93D1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Punkty rekrutacyjne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1EAFCF-0217-4ADB-9708-BBAC12CA5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89341"/>
              </p:ext>
            </p:extLst>
          </p:nvPr>
        </p:nvGraphicFramePr>
        <p:xfrm>
          <a:off x="454345" y="2509911"/>
          <a:ext cx="11228212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631">
                  <a:extLst>
                    <a:ext uri="{9D8B030D-6E8A-4147-A177-3AD203B41FA5}">
                      <a16:colId xmlns:a16="http://schemas.microsoft.com/office/drawing/2014/main" val="3648878337"/>
                    </a:ext>
                  </a:extLst>
                </a:gridCol>
                <a:gridCol w="2507423">
                  <a:extLst>
                    <a:ext uri="{9D8B030D-6E8A-4147-A177-3AD203B41FA5}">
                      <a16:colId xmlns:a16="http://schemas.microsoft.com/office/drawing/2014/main" val="3658266151"/>
                    </a:ext>
                  </a:extLst>
                </a:gridCol>
                <a:gridCol w="1323844">
                  <a:extLst>
                    <a:ext uri="{9D8B030D-6E8A-4147-A177-3AD203B41FA5}">
                      <a16:colId xmlns:a16="http://schemas.microsoft.com/office/drawing/2014/main" val="2433281068"/>
                    </a:ext>
                  </a:extLst>
                </a:gridCol>
                <a:gridCol w="2199657">
                  <a:extLst>
                    <a:ext uri="{9D8B030D-6E8A-4147-A177-3AD203B41FA5}">
                      <a16:colId xmlns:a16="http://schemas.microsoft.com/office/drawing/2014/main" val="476459845"/>
                    </a:ext>
                  </a:extLst>
                </a:gridCol>
                <a:gridCol w="2199657">
                  <a:extLst>
                    <a:ext uri="{9D8B030D-6E8A-4147-A177-3AD203B41FA5}">
                      <a16:colId xmlns:a16="http://schemas.microsoft.com/office/drawing/2014/main" val="1620240544"/>
                    </a:ext>
                  </a:extLst>
                </a:gridCol>
              </a:tblGrid>
              <a:tr h="707716">
                <a:tc>
                  <a:txBody>
                    <a:bodyPr/>
                    <a:lstStyle/>
                    <a:p>
                      <a:r>
                        <a:rPr lang="pl-PL" sz="1900"/>
                        <a:t>EGZAMINY – MAX 100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OCENY – MAX 72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300"/>
                        <a:t>WYRÓŻNIENIE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KONKURSY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WOLONTARIAT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:a16="http://schemas.microsoft.com/office/drawing/2014/main" val="2571511204"/>
                  </a:ext>
                </a:extLst>
              </a:tr>
              <a:tr h="3289922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polskiego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angielskiego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0,30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matematyki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endParaRPr lang="pl-PL" sz="1900"/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Ocena celująca – 18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b. dobra – 17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dobra – 14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dostateczna – 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dop. - 2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pPr algn="ctr"/>
                      <a:r>
                        <a:rPr lang="pl-PL" sz="1900"/>
                        <a:t> 7 pkt.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Rozporządzenie MEN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       3 pkt. 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:a16="http://schemas.microsoft.com/office/drawing/2014/main" val="236409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10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CA6D86-9FA0-4FC6-870C-0AE65C1F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Zawodowych nr 1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Budowlana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www.zs1.pl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478D26CE-8F67-42C2-B1DB-B067EE112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2833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98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5DB179-5D6E-4BE5-8B3E-1046217D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Zespół Szkół Zawodowych nr 1</a:t>
            </a:r>
            <a:br>
              <a:rPr lang="pl-PL" b="1">
                <a:solidFill>
                  <a:srgbClr val="FFFFFF"/>
                </a:solidFill>
              </a:rPr>
            </a:br>
            <a:r>
              <a:rPr lang="pl-PL" b="1">
                <a:solidFill>
                  <a:srgbClr val="FFFFFF"/>
                </a:solidFill>
              </a:rPr>
              <a:t>ul. Budowlana</a:t>
            </a:r>
            <a:endParaRPr lang="pl-PL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FE97C9E-A4C4-48B2-AEAD-FC394228B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7857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11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D58E82-0F7B-4AA2-AA00-72B83818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Budowlano-Elektrycznych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Wałbrzyska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www.zsbe.swidnica.pl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5E1800D-72C7-4878-A92B-74FF3B937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5339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686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7552BF0-A48F-496C-A2F7-55E031EA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Zespół Szkół Hotelarsko-Turystycznych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 err="1">
                <a:solidFill>
                  <a:srgbClr val="FFFFFF"/>
                </a:solidFill>
              </a:rPr>
              <a:t>ul.Równa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www.zsht.swidnica.pl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8289931-7EBD-4C6A-8637-BEECF0399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57228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78C5CF4-E128-B8F5-AE8B-51E6BEE35482}"/>
              </a:ext>
            </a:extLst>
          </p:cNvPr>
          <p:cNvSpPr txBox="1"/>
          <p:nvPr/>
        </p:nvSpPr>
        <p:spPr>
          <a:xfrm>
            <a:off x="5244038" y="5299580"/>
            <a:ext cx="5628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Technik żywienia i usług gastronomicznych   - 16 osób</a:t>
            </a:r>
          </a:p>
          <a:p>
            <a:r>
              <a:rPr lang="pl-PL" sz="2000" dirty="0">
                <a:solidFill>
                  <a:schemeClr val="bg1"/>
                </a:solidFill>
              </a:rPr>
              <a:t>Technik organizacji turystyki – 16 osób</a:t>
            </a:r>
          </a:p>
        </p:txBody>
      </p:sp>
    </p:spTree>
    <p:extLst>
      <p:ext uri="{BB962C8B-B14F-4D97-AF65-F5344CB8AC3E}">
        <p14:creationId xmlns:p14="http://schemas.microsoft.com/office/powerpoint/2010/main" val="21320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241BF-BE81-4FBE-98C1-674064CB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97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Zespół Szkół Mechanicznych</a:t>
            </a:r>
            <a:br>
              <a:rPr lang="pl-PL" b="1" dirty="0"/>
            </a:br>
            <a:r>
              <a:rPr lang="pl-PL" b="1" dirty="0"/>
              <a:t>ul. Sikorskiego</a:t>
            </a:r>
            <a:br>
              <a:rPr lang="pl-PL" b="1" dirty="0"/>
            </a:br>
            <a:r>
              <a:rPr lang="pl-PL" dirty="0">
                <a:hlinkClick r:id="rId2"/>
              </a:rPr>
              <a:t>www.zsm.swidnica.pl</a:t>
            </a:r>
            <a:r>
              <a:rPr lang="pl-PL" dirty="0"/>
              <a:t>  </a:t>
            </a:r>
            <a:endParaRPr lang="pl-PL" b="1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C835047-B755-4FD6-A016-BF142E5BC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2358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68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B5F002-19BE-411B-979D-B47143FE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b="1">
                <a:solidFill>
                  <a:srgbClr val="FFFFFF"/>
                </a:solidFill>
              </a:rPr>
              <a:t>Zespół Szkół Mechanicznych</a:t>
            </a:r>
            <a:br>
              <a:rPr lang="pl-PL" sz="4100" b="1">
                <a:solidFill>
                  <a:srgbClr val="FFFFFF"/>
                </a:solidFill>
              </a:rPr>
            </a:br>
            <a:r>
              <a:rPr lang="pl-PL" sz="4100" b="1">
                <a:solidFill>
                  <a:srgbClr val="FFFFFF"/>
                </a:solidFill>
              </a:rPr>
              <a:t>ul. Sikorskiego</a:t>
            </a:r>
            <a:endParaRPr lang="pl-PL" sz="410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B86F360-1E18-40F7-9C07-8BB68CDFB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5160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7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E4F279-95DB-47B6-8741-D8FD6E86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dirty="0">
                <a:solidFill>
                  <a:srgbClr val="FFFFFF"/>
                </a:solidFill>
              </a:rPr>
              <a:t>Zespół Szkół Ekonomicznych </a:t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100" dirty="0">
                <a:solidFill>
                  <a:srgbClr val="FFFFFF"/>
                </a:solidFill>
              </a:rPr>
              <a:t>ul. </a:t>
            </a:r>
            <a:r>
              <a:rPr lang="pl-PL" sz="4100" dirty="0" err="1">
                <a:solidFill>
                  <a:srgbClr val="FFFFFF"/>
                </a:solidFill>
              </a:rPr>
              <a:t>Ks.Agnieszki</a:t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100" dirty="0">
                <a:solidFill>
                  <a:srgbClr val="FFFFFF"/>
                </a:solidFill>
                <a:hlinkClick r:id="rId2" action="ppaction://hlinkfile"/>
              </a:rPr>
              <a:t>ekonomik.com.pl</a:t>
            </a:r>
            <a:endParaRPr lang="pl-PL" sz="41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3458BA3-D031-4566-874A-B4202F0D1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0249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9786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29176</TotalTime>
  <Words>783</Words>
  <Application>Microsoft Office PowerPoint</Application>
  <PresentationFormat>Panoramiczny</PresentationFormat>
  <Paragraphs>155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OFERTA EDUKACYJNA</vt:lpstr>
      <vt:lpstr>Punkty rekrutacyjne</vt:lpstr>
      <vt:lpstr>Zespół Szkół Zawodowych nr 1 ul. Budowlana www.zs1.pl </vt:lpstr>
      <vt:lpstr>Zespół Szkół Zawodowych nr 1 ul. Budowlana</vt:lpstr>
      <vt:lpstr>Zespół Szkół Budowlano-Elektrycznych ul. Wałbrzyska www.zsbe.swidnica.pl </vt:lpstr>
      <vt:lpstr>Zespół Szkół Hotelarsko-Turystycznych ul.Równa www.zsht.swidnica.pl </vt:lpstr>
      <vt:lpstr>Zespół Szkół Mechanicznych ul. Sikorskiego www.zsm.swidnica.pl  </vt:lpstr>
      <vt:lpstr>Zespół Szkół Mechanicznych ul. Sikorskiego</vt:lpstr>
      <vt:lpstr>Zespół Szkół Ekonomicznych  ul. Ks.Agnieszki ekonomik.com.pl</vt:lpstr>
      <vt:lpstr>I LO  ul. Pionierów www.kasprowiczanie.com </vt:lpstr>
      <vt:lpstr>II LO ul.Równa www.lo2.swidnica.pl </vt:lpstr>
      <vt:lpstr>III LO, ul. M. Skłodowskiej –Curie www.lo3.net.pl </vt:lpstr>
      <vt:lpstr>SZKOŁY POZA ŚWIDNICĄ</vt:lpstr>
      <vt:lpstr>SZKOŁY POZA ŚWIDNICĄ</vt:lpstr>
      <vt:lpstr>Szkoły niepubliczne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EDUKACYJNA</dc:title>
  <dc:creator>Bogna S</dc:creator>
  <cp:lastModifiedBy>Bogna S</cp:lastModifiedBy>
  <cp:revision>11</cp:revision>
  <dcterms:created xsi:type="dcterms:W3CDTF">2019-02-16T14:38:35Z</dcterms:created>
  <dcterms:modified xsi:type="dcterms:W3CDTF">2023-03-27T19:48:07Z</dcterms:modified>
</cp:coreProperties>
</file>